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B4379-44C2-4ED7-A19D-D6F2C72E8DE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0F52829-9248-4F24-8A96-F14993F1F983}">
      <dgm:prSet/>
      <dgm:spPr/>
      <dgm:t>
        <a:bodyPr/>
        <a:lstStyle/>
        <a:p>
          <a:pPr>
            <a:lnSpc>
              <a:spcPct val="100000"/>
            </a:lnSpc>
          </a:pPr>
          <a:r>
            <a:rPr lang="en-GB" dirty="0"/>
            <a:t>What songs do you sing around Christmas?</a:t>
          </a:r>
          <a:endParaRPr lang="en-US" dirty="0"/>
        </a:p>
      </dgm:t>
    </dgm:pt>
    <dgm:pt modelId="{A8CC896F-2A9C-4A0B-9866-40FE63F649F6}" type="parTrans" cxnId="{F4701C25-ECA9-418C-8B4D-2AA070DDD74D}">
      <dgm:prSet/>
      <dgm:spPr/>
      <dgm:t>
        <a:bodyPr/>
        <a:lstStyle/>
        <a:p>
          <a:endParaRPr lang="en-US"/>
        </a:p>
      </dgm:t>
    </dgm:pt>
    <dgm:pt modelId="{743900CC-F048-4E4B-93CB-D4B2DBE4C09C}" type="sibTrans" cxnId="{F4701C25-ECA9-418C-8B4D-2AA070DDD74D}">
      <dgm:prSet/>
      <dgm:spPr/>
      <dgm:t>
        <a:bodyPr/>
        <a:lstStyle/>
        <a:p>
          <a:endParaRPr lang="en-US"/>
        </a:p>
      </dgm:t>
    </dgm:pt>
    <dgm:pt modelId="{B49DB2B8-7FE0-4A70-9768-A98AB10307FC}">
      <dgm:prSet/>
      <dgm:spPr/>
      <dgm:t>
        <a:bodyPr/>
        <a:lstStyle/>
        <a:p>
          <a:pPr>
            <a:lnSpc>
              <a:spcPct val="100000"/>
            </a:lnSpc>
          </a:pPr>
          <a:r>
            <a:rPr lang="en-GB"/>
            <a:t>Does your school have a song you sing at assemblies?</a:t>
          </a:r>
          <a:endParaRPr lang="en-US"/>
        </a:p>
      </dgm:t>
    </dgm:pt>
    <dgm:pt modelId="{A00FDA14-4B6D-4E92-8CA3-C6048CBE24CE}" type="parTrans" cxnId="{73B13249-49CB-4439-BDD8-542D24336169}">
      <dgm:prSet/>
      <dgm:spPr/>
      <dgm:t>
        <a:bodyPr/>
        <a:lstStyle/>
        <a:p>
          <a:endParaRPr lang="en-US"/>
        </a:p>
      </dgm:t>
    </dgm:pt>
    <dgm:pt modelId="{C97C6315-FDF7-4F81-B8F9-311CBB3E23BC}" type="sibTrans" cxnId="{73B13249-49CB-4439-BDD8-542D24336169}">
      <dgm:prSet/>
      <dgm:spPr/>
      <dgm:t>
        <a:bodyPr/>
        <a:lstStyle/>
        <a:p>
          <a:endParaRPr lang="en-US"/>
        </a:p>
      </dgm:t>
    </dgm:pt>
    <dgm:pt modelId="{558BCFEC-0BC5-4B7F-8A63-3A01EFAD9E48}" type="pres">
      <dgm:prSet presAssocID="{3C1B4379-44C2-4ED7-A19D-D6F2C72E8DEF}" presName="root" presStyleCnt="0">
        <dgm:presLayoutVars>
          <dgm:dir/>
          <dgm:resizeHandles val="exact"/>
        </dgm:presLayoutVars>
      </dgm:prSet>
      <dgm:spPr/>
    </dgm:pt>
    <dgm:pt modelId="{ED2B04D7-3B74-480E-9387-1654FC0C1A87}" type="pres">
      <dgm:prSet presAssocID="{80F52829-9248-4F24-8A96-F14993F1F983}" presName="compNode" presStyleCnt="0"/>
      <dgm:spPr/>
    </dgm:pt>
    <dgm:pt modelId="{49448756-D05D-4144-BD24-FE62CCB2B235}" type="pres">
      <dgm:prSet presAssocID="{80F52829-9248-4F24-8A96-F14993F1F98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ic Notes"/>
        </a:ext>
      </dgm:extLst>
    </dgm:pt>
    <dgm:pt modelId="{D67055B3-CB30-4C90-8083-C7696AB017D4}" type="pres">
      <dgm:prSet presAssocID="{80F52829-9248-4F24-8A96-F14993F1F983}" presName="spaceRect" presStyleCnt="0"/>
      <dgm:spPr/>
    </dgm:pt>
    <dgm:pt modelId="{CBA86E09-7275-4F35-B1CE-BE23A1B47978}" type="pres">
      <dgm:prSet presAssocID="{80F52829-9248-4F24-8A96-F14993F1F983}" presName="textRect" presStyleLbl="revTx" presStyleIdx="0" presStyleCnt="2">
        <dgm:presLayoutVars>
          <dgm:chMax val="1"/>
          <dgm:chPref val="1"/>
        </dgm:presLayoutVars>
      </dgm:prSet>
      <dgm:spPr/>
    </dgm:pt>
    <dgm:pt modelId="{B4A8075A-12EE-45FF-9A93-9A58197F0DDB}" type="pres">
      <dgm:prSet presAssocID="{743900CC-F048-4E4B-93CB-D4B2DBE4C09C}" presName="sibTrans" presStyleCnt="0"/>
      <dgm:spPr/>
    </dgm:pt>
    <dgm:pt modelId="{14174F6F-F4F5-408A-AA47-B2483E6BCFBD}" type="pres">
      <dgm:prSet presAssocID="{B49DB2B8-7FE0-4A70-9768-A98AB10307FC}" presName="compNode" presStyleCnt="0"/>
      <dgm:spPr/>
    </dgm:pt>
    <dgm:pt modelId="{66F632CC-0B7A-442B-8A28-98A1BE05FD1C}" type="pres">
      <dgm:prSet presAssocID="{B49DB2B8-7FE0-4A70-9768-A98AB10307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eble clef"/>
        </a:ext>
      </dgm:extLst>
    </dgm:pt>
    <dgm:pt modelId="{3628431A-4942-4C3C-B0D3-B88BDE9DAFEB}" type="pres">
      <dgm:prSet presAssocID="{B49DB2B8-7FE0-4A70-9768-A98AB10307FC}" presName="spaceRect" presStyleCnt="0"/>
      <dgm:spPr/>
    </dgm:pt>
    <dgm:pt modelId="{8994AC5C-0536-49AE-874E-99BCADF26C74}" type="pres">
      <dgm:prSet presAssocID="{B49DB2B8-7FE0-4A70-9768-A98AB10307FC}" presName="textRect" presStyleLbl="revTx" presStyleIdx="1" presStyleCnt="2">
        <dgm:presLayoutVars>
          <dgm:chMax val="1"/>
          <dgm:chPref val="1"/>
        </dgm:presLayoutVars>
      </dgm:prSet>
      <dgm:spPr/>
    </dgm:pt>
  </dgm:ptLst>
  <dgm:cxnLst>
    <dgm:cxn modelId="{F4701C25-ECA9-418C-8B4D-2AA070DDD74D}" srcId="{3C1B4379-44C2-4ED7-A19D-D6F2C72E8DEF}" destId="{80F52829-9248-4F24-8A96-F14993F1F983}" srcOrd="0" destOrd="0" parTransId="{A8CC896F-2A9C-4A0B-9866-40FE63F649F6}" sibTransId="{743900CC-F048-4E4B-93CB-D4B2DBE4C09C}"/>
    <dgm:cxn modelId="{73B13249-49CB-4439-BDD8-542D24336169}" srcId="{3C1B4379-44C2-4ED7-A19D-D6F2C72E8DEF}" destId="{B49DB2B8-7FE0-4A70-9768-A98AB10307FC}" srcOrd="1" destOrd="0" parTransId="{A00FDA14-4B6D-4E92-8CA3-C6048CBE24CE}" sibTransId="{C97C6315-FDF7-4F81-B8F9-311CBB3E23BC}"/>
    <dgm:cxn modelId="{38E1D171-E72A-43A7-87FC-D656EC1C7A32}" type="presOf" srcId="{B49DB2B8-7FE0-4A70-9768-A98AB10307FC}" destId="{8994AC5C-0536-49AE-874E-99BCADF26C74}" srcOrd="0" destOrd="0" presId="urn:microsoft.com/office/officeart/2018/2/layout/IconLabelList"/>
    <dgm:cxn modelId="{D17925CA-2970-44B3-A43E-3CEFAC3C78E7}" type="presOf" srcId="{3C1B4379-44C2-4ED7-A19D-D6F2C72E8DEF}" destId="{558BCFEC-0BC5-4B7F-8A63-3A01EFAD9E48}" srcOrd="0" destOrd="0" presId="urn:microsoft.com/office/officeart/2018/2/layout/IconLabelList"/>
    <dgm:cxn modelId="{6A7C26E6-6CF9-4A14-B142-BDEB4E9B6C42}" type="presOf" srcId="{80F52829-9248-4F24-8A96-F14993F1F983}" destId="{CBA86E09-7275-4F35-B1CE-BE23A1B47978}" srcOrd="0" destOrd="0" presId="urn:microsoft.com/office/officeart/2018/2/layout/IconLabelList"/>
    <dgm:cxn modelId="{A4A0960D-D9B7-4076-AD95-E1DE3249086A}" type="presParOf" srcId="{558BCFEC-0BC5-4B7F-8A63-3A01EFAD9E48}" destId="{ED2B04D7-3B74-480E-9387-1654FC0C1A87}" srcOrd="0" destOrd="0" presId="urn:microsoft.com/office/officeart/2018/2/layout/IconLabelList"/>
    <dgm:cxn modelId="{D757ED03-0A5B-4EA1-959A-976EC6996BC0}" type="presParOf" srcId="{ED2B04D7-3B74-480E-9387-1654FC0C1A87}" destId="{49448756-D05D-4144-BD24-FE62CCB2B235}" srcOrd="0" destOrd="0" presId="urn:microsoft.com/office/officeart/2018/2/layout/IconLabelList"/>
    <dgm:cxn modelId="{1ADC041D-3B69-47F8-B5B3-81BCB8352ECA}" type="presParOf" srcId="{ED2B04D7-3B74-480E-9387-1654FC0C1A87}" destId="{D67055B3-CB30-4C90-8083-C7696AB017D4}" srcOrd="1" destOrd="0" presId="urn:microsoft.com/office/officeart/2018/2/layout/IconLabelList"/>
    <dgm:cxn modelId="{4D294D39-A2F0-4EF4-BC5C-4FB1D3F61707}" type="presParOf" srcId="{ED2B04D7-3B74-480E-9387-1654FC0C1A87}" destId="{CBA86E09-7275-4F35-B1CE-BE23A1B47978}" srcOrd="2" destOrd="0" presId="urn:microsoft.com/office/officeart/2018/2/layout/IconLabelList"/>
    <dgm:cxn modelId="{8256490B-BF7B-49B6-9B35-0551931B459E}" type="presParOf" srcId="{558BCFEC-0BC5-4B7F-8A63-3A01EFAD9E48}" destId="{B4A8075A-12EE-45FF-9A93-9A58197F0DDB}" srcOrd="1" destOrd="0" presId="urn:microsoft.com/office/officeart/2018/2/layout/IconLabelList"/>
    <dgm:cxn modelId="{217EEA90-50E5-46F3-97F6-46C3CEA11A40}" type="presParOf" srcId="{558BCFEC-0BC5-4B7F-8A63-3A01EFAD9E48}" destId="{14174F6F-F4F5-408A-AA47-B2483E6BCFBD}" srcOrd="2" destOrd="0" presId="urn:microsoft.com/office/officeart/2018/2/layout/IconLabelList"/>
    <dgm:cxn modelId="{16AFF8C7-0D61-4163-8737-A30045A1FFB6}" type="presParOf" srcId="{14174F6F-F4F5-408A-AA47-B2483E6BCFBD}" destId="{66F632CC-0B7A-442B-8A28-98A1BE05FD1C}" srcOrd="0" destOrd="0" presId="urn:microsoft.com/office/officeart/2018/2/layout/IconLabelList"/>
    <dgm:cxn modelId="{6BF78846-CCF4-457D-8B43-7C32F1FEBFF5}" type="presParOf" srcId="{14174F6F-F4F5-408A-AA47-B2483E6BCFBD}" destId="{3628431A-4942-4C3C-B0D3-B88BDE9DAFEB}" srcOrd="1" destOrd="0" presId="urn:microsoft.com/office/officeart/2018/2/layout/IconLabelList"/>
    <dgm:cxn modelId="{00667329-8241-4C90-AB6F-E35FDF4521E4}" type="presParOf" srcId="{14174F6F-F4F5-408A-AA47-B2483E6BCFBD}" destId="{8994AC5C-0536-49AE-874E-99BCADF26C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433F1-713C-415F-A209-B9E9F909589E}"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E28B8B80-0FFB-4171-8EBA-1E783C09AA44}">
      <dgm:prSet/>
      <dgm:spPr/>
      <dgm:t>
        <a:bodyPr/>
        <a:lstStyle/>
        <a:p>
          <a:r>
            <a:rPr lang="en-GB"/>
            <a:t>How did you feel when you heard this music? </a:t>
          </a:r>
          <a:endParaRPr lang="en-US"/>
        </a:p>
      </dgm:t>
    </dgm:pt>
    <dgm:pt modelId="{9550B3DD-CDC6-4625-A0D8-9328F39649CF}" type="parTrans" cxnId="{37DCBDA5-E55E-44E2-9100-16DE312DC2F7}">
      <dgm:prSet/>
      <dgm:spPr/>
      <dgm:t>
        <a:bodyPr/>
        <a:lstStyle/>
        <a:p>
          <a:endParaRPr lang="en-US"/>
        </a:p>
      </dgm:t>
    </dgm:pt>
    <dgm:pt modelId="{ABA3D35A-B574-45F5-B966-528623C58D7D}" type="sibTrans" cxnId="{37DCBDA5-E55E-44E2-9100-16DE312DC2F7}">
      <dgm:prSet/>
      <dgm:spPr/>
      <dgm:t>
        <a:bodyPr/>
        <a:lstStyle/>
        <a:p>
          <a:endParaRPr lang="en-US"/>
        </a:p>
      </dgm:t>
    </dgm:pt>
    <dgm:pt modelId="{A4EA7E37-BC2D-4EB4-BB57-A9667FA40F30}">
      <dgm:prSet/>
      <dgm:spPr/>
      <dgm:t>
        <a:bodyPr/>
        <a:lstStyle/>
        <a:p>
          <a:r>
            <a:rPr lang="en-GB"/>
            <a:t>Did you enjoy working with your group to produce the dance? </a:t>
          </a:r>
          <a:endParaRPr lang="en-US"/>
        </a:p>
      </dgm:t>
    </dgm:pt>
    <dgm:pt modelId="{AB8B8E1F-A171-49F7-8207-4C79F05B51A2}" type="parTrans" cxnId="{9F0511DB-984C-4A7C-BC93-588985CDAD69}">
      <dgm:prSet/>
      <dgm:spPr/>
      <dgm:t>
        <a:bodyPr/>
        <a:lstStyle/>
        <a:p>
          <a:endParaRPr lang="en-US"/>
        </a:p>
      </dgm:t>
    </dgm:pt>
    <dgm:pt modelId="{DEDCFF7F-D987-4A63-AAF7-C9F55AE08289}" type="sibTrans" cxnId="{9F0511DB-984C-4A7C-BC93-588985CDAD69}">
      <dgm:prSet/>
      <dgm:spPr/>
      <dgm:t>
        <a:bodyPr/>
        <a:lstStyle/>
        <a:p>
          <a:endParaRPr lang="en-US"/>
        </a:p>
      </dgm:t>
    </dgm:pt>
    <dgm:pt modelId="{74C98871-D789-4DDF-8BDE-ACFA31DDF960}">
      <dgm:prSet/>
      <dgm:spPr/>
      <dgm:t>
        <a:bodyPr/>
        <a:lstStyle/>
        <a:p>
          <a:r>
            <a:rPr lang="en-GB"/>
            <a:t>Was it difficult in any way? </a:t>
          </a:r>
          <a:endParaRPr lang="en-US"/>
        </a:p>
      </dgm:t>
    </dgm:pt>
    <dgm:pt modelId="{ED0CFBA0-476A-4E06-B7A3-84F05963E1F0}" type="parTrans" cxnId="{267C15D5-979D-4F76-8390-0EA1CF5D46EB}">
      <dgm:prSet/>
      <dgm:spPr/>
      <dgm:t>
        <a:bodyPr/>
        <a:lstStyle/>
        <a:p>
          <a:endParaRPr lang="en-US"/>
        </a:p>
      </dgm:t>
    </dgm:pt>
    <dgm:pt modelId="{4CA7C4C0-9129-4C7C-93F5-1576331EB6CD}" type="sibTrans" cxnId="{267C15D5-979D-4F76-8390-0EA1CF5D46EB}">
      <dgm:prSet/>
      <dgm:spPr/>
      <dgm:t>
        <a:bodyPr/>
        <a:lstStyle/>
        <a:p>
          <a:endParaRPr lang="en-US"/>
        </a:p>
      </dgm:t>
    </dgm:pt>
    <dgm:pt modelId="{DA2244B8-9F3E-4AA7-BDC5-A86C0FB011BB}">
      <dgm:prSet/>
      <dgm:spPr/>
      <dgm:t>
        <a:bodyPr/>
        <a:lstStyle/>
        <a:p>
          <a:r>
            <a:rPr lang="en-GB" dirty="0"/>
            <a:t>How did you make sure that everyone shared their ideas/took part?</a:t>
          </a:r>
          <a:endParaRPr lang="en-US" dirty="0"/>
        </a:p>
      </dgm:t>
    </dgm:pt>
    <dgm:pt modelId="{38F7FFD0-0416-4A4F-A023-28D5C3840734}" type="parTrans" cxnId="{F498361A-D8D7-4926-B8AA-3218B3114E72}">
      <dgm:prSet/>
      <dgm:spPr/>
      <dgm:t>
        <a:bodyPr/>
        <a:lstStyle/>
        <a:p>
          <a:endParaRPr lang="en-US"/>
        </a:p>
      </dgm:t>
    </dgm:pt>
    <dgm:pt modelId="{54943A0B-B992-4871-9340-1478175A1953}" type="sibTrans" cxnId="{F498361A-D8D7-4926-B8AA-3218B3114E72}">
      <dgm:prSet/>
      <dgm:spPr/>
      <dgm:t>
        <a:bodyPr/>
        <a:lstStyle/>
        <a:p>
          <a:endParaRPr lang="en-US"/>
        </a:p>
      </dgm:t>
    </dgm:pt>
    <dgm:pt modelId="{963D3B71-4669-4E95-A06C-1683B90D0A53}" type="pres">
      <dgm:prSet presAssocID="{DA5433F1-713C-415F-A209-B9E9F909589E}" presName="vert0" presStyleCnt="0">
        <dgm:presLayoutVars>
          <dgm:dir/>
          <dgm:animOne val="branch"/>
          <dgm:animLvl val="lvl"/>
        </dgm:presLayoutVars>
      </dgm:prSet>
      <dgm:spPr/>
    </dgm:pt>
    <dgm:pt modelId="{A809645A-756C-4AA6-A3E5-CEFDC102AC85}" type="pres">
      <dgm:prSet presAssocID="{E28B8B80-0FFB-4171-8EBA-1E783C09AA44}" presName="thickLine" presStyleLbl="alignNode1" presStyleIdx="0" presStyleCnt="4"/>
      <dgm:spPr/>
    </dgm:pt>
    <dgm:pt modelId="{7CDCCCE7-7CF8-4BCF-A1CC-6F5018CC86B3}" type="pres">
      <dgm:prSet presAssocID="{E28B8B80-0FFB-4171-8EBA-1E783C09AA44}" presName="horz1" presStyleCnt="0"/>
      <dgm:spPr/>
    </dgm:pt>
    <dgm:pt modelId="{708A7A22-876B-4D49-983C-9DB3FD2845DC}" type="pres">
      <dgm:prSet presAssocID="{E28B8B80-0FFB-4171-8EBA-1E783C09AA44}" presName="tx1" presStyleLbl="revTx" presStyleIdx="0" presStyleCnt="4"/>
      <dgm:spPr/>
    </dgm:pt>
    <dgm:pt modelId="{8645F30F-E107-4940-B054-FC9050BC405A}" type="pres">
      <dgm:prSet presAssocID="{E28B8B80-0FFB-4171-8EBA-1E783C09AA44}" presName="vert1" presStyleCnt="0"/>
      <dgm:spPr/>
    </dgm:pt>
    <dgm:pt modelId="{08DE007C-809B-4A0A-96E1-7FF205E142AD}" type="pres">
      <dgm:prSet presAssocID="{A4EA7E37-BC2D-4EB4-BB57-A9667FA40F30}" presName="thickLine" presStyleLbl="alignNode1" presStyleIdx="1" presStyleCnt="4"/>
      <dgm:spPr/>
    </dgm:pt>
    <dgm:pt modelId="{046F5251-50ED-4D2D-A073-9D82335F2769}" type="pres">
      <dgm:prSet presAssocID="{A4EA7E37-BC2D-4EB4-BB57-A9667FA40F30}" presName="horz1" presStyleCnt="0"/>
      <dgm:spPr/>
    </dgm:pt>
    <dgm:pt modelId="{96361CC6-B782-4C40-961B-223FCFBC93FE}" type="pres">
      <dgm:prSet presAssocID="{A4EA7E37-BC2D-4EB4-BB57-A9667FA40F30}" presName="tx1" presStyleLbl="revTx" presStyleIdx="1" presStyleCnt="4"/>
      <dgm:spPr/>
    </dgm:pt>
    <dgm:pt modelId="{5EC98E90-1149-44C8-8F09-A663FAE97AA7}" type="pres">
      <dgm:prSet presAssocID="{A4EA7E37-BC2D-4EB4-BB57-A9667FA40F30}" presName="vert1" presStyleCnt="0"/>
      <dgm:spPr/>
    </dgm:pt>
    <dgm:pt modelId="{A0DC7721-CCEB-4AB7-9681-B8D927B68A0A}" type="pres">
      <dgm:prSet presAssocID="{74C98871-D789-4DDF-8BDE-ACFA31DDF960}" presName="thickLine" presStyleLbl="alignNode1" presStyleIdx="2" presStyleCnt="4"/>
      <dgm:spPr/>
    </dgm:pt>
    <dgm:pt modelId="{09F9F936-A18D-4C78-98B3-DBF2C0F90C84}" type="pres">
      <dgm:prSet presAssocID="{74C98871-D789-4DDF-8BDE-ACFA31DDF960}" presName="horz1" presStyleCnt="0"/>
      <dgm:spPr/>
    </dgm:pt>
    <dgm:pt modelId="{AF1261CC-5311-428E-ADF2-32599FC0AF7F}" type="pres">
      <dgm:prSet presAssocID="{74C98871-D789-4DDF-8BDE-ACFA31DDF960}" presName="tx1" presStyleLbl="revTx" presStyleIdx="2" presStyleCnt="4"/>
      <dgm:spPr/>
    </dgm:pt>
    <dgm:pt modelId="{9CB11066-E84F-409E-A39F-94E6D54E2AED}" type="pres">
      <dgm:prSet presAssocID="{74C98871-D789-4DDF-8BDE-ACFA31DDF960}" presName="vert1" presStyleCnt="0"/>
      <dgm:spPr/>
    </dgm:pt>
    <dgm:pt modelId="{F6BF3EF7-CDE1-40B8-8CC4-4543B0ABCA53}" type="pres">
      <dgm:prSet presAssocID="{DA2244B8-9F3E-4AA7-BDC5-A86C0FB011BB}" presName="thickLine" presStyleLbl="alignNode1" presStyleIdx="3" presStyleCnt="4"/>
      <dgm:spPr/>
    </dgm:pt>
    <dgm:pt modelId="{D73E357B-3C4B-4B19-A5E6-F7D80D395EB7}" type="pres">
      <dgm:prSet presAssocID="{DA2244B8-9F3E-4AA7-BDC5-A86C0FB011BB}" presName="horz1" presStyleCnt="0"/>
      <dgm:spPr/>
    </dgm:pt>
    <dgm:pt modelId="{772DA09D-9462-44DF-BA29-DC97C4227259}" type="pres">
      <dgm:prSet presAssocID="{DA2244B8-9F3E-4AA7-BDC5-A86C0FB011BB}" presName="tx1" presStyleLbl="revTx" presStyleIdx="3" presStyleCnt="4"/>
      <dgm:spPr/>
    </dgm:pt>
    <dgm:pt modelId="{BDEDE864-586F-4916-A4DD-7D062A3719C6}" type="pres">
      <dgm:prSet presAssocID="{DA2244B8-9F3E-4AA7-BDC5-A86C0FB011BB}" presName="vert1" presStyleCnt="0"/>
      <dgm:spPr/>
    </dgm:pt>
  </dgm:ptLst>
  <dgm:cxnLst>
    <dgm:cxn modelId="{67F27A00-28A5-4C9C-BC06-F15F14F82FB4}" type="presOf" srcId="{E28B8B80-0FFB-4171-8EBA-1E783C09AA44}" destId="{708A7A22-876B-4D49-983C-9DB3FD2845DC}" srcOrd="0" destOrd="0" presId="urn:microsoft.com/office/officeart/2008/layout/LinedList"/>
    <dgm:cxn modelId="{CB53A902-D8CD-4411-A431-BFD8AB571432}" type="presOf" srcId="{74C98871-D789-4DDF-8BDE-ACFA31DDF960}" destId="{AF1261CC-5311-428E-ADF2-32599FC0AF7F}" srcOrd="0" destOrd="0" presId="urn:microsoft.com/office/officeart/2008/layout/LinedList"/>
    <dgm:cxn modelId="{F498361A-D8D7-4926-B8AA-3218B3114E72}" srcId="{DA5433F1-713C-415F-A209-B9E9F909589E}" destId="{DA2244B8-9F3E-4AA7-BDC5-A86C0FB011BB}" srcOrd="3" destOrd="0" parTransId="{38F7FFD0-0416-4A4F-A023-28D5C3840734}" sibTransId="{54943A0B-B992-4871-9340-1478175A1953}"/>
    <dgm:cxn modelId="{992E5C33-6CF9-4CF2-98F4-A8534A6A2428}" type="presOf" srcId="{DA2244B8-9F3E-4AA7-BDC5-A86C0FB011BB}" destId="{772DA09D-9462-44DF-BA29-DC97C4227259}" srcOrd="0" destOrd="0" presId="urn:microsoft.com/office/officeart/2008/layout/LinedList"/>
    <dgm:cxn modelId="{8E97265D-4265-4E51-885A-99B6F54C69B1}" type="presOf" srcId="{DA5433F1-713C-415F-A209-B9E9F909589E}" destId="{963D3B71-4669-4E95-A06C-1683B90D0A53}" srcOrd="0" destOrd="0" presId="urn:microsoft.com/office/officeart/2008/layout/LinedList"/>
    <dgm:cxn modelId="{40896A82-9844-4C60-BC7E-8CC29F92C1B2}" type="presOf" srcId="{A4EA7E37-BC2D-4EB4-BB57-A9667FA40F30}" destId="{96361CC6-B782-4C40-961B-223FCFBC93FE}" srcOrd="0" destOrd="0" presId="urn:microsoft.com/office/officeart/2008/layout/LinedList"/>
    <dgm:cxn modelId="{37DCBDA5-E55E-44E2-9100-16DE312DC2F7}" srcId="{DA5433F1-713C-415F-A209-B9E9F909589E}" destId="{E28B8B80-0FFB-4171-8EBA-1E783C09AA44}" srcOrd="0" destOrd="0" parTransId="{9550B3DD-CDC6-4625-A0D8-9328F39649CF}" sibTransId="{ABA3D35A-B574-45F5-B966-528623C58D7D}"/>
    <dgm:cxn modelId="{267C15D5-979D-4F76-8390-0EA1CF5D46EB}" srcId="{DA5433F1-713C-415F-A209-B9E9F909589E}" destId="{74C98871-D789-4DDF-8BDE-ACFA31DDF960}" srcOrd="2" destOrd="0" parTransId="{ED0CFBA0-476A-4E06-B7A3-84F05963E1F0}" sibTransId="{4CA7C4C0-9129-4C7C-93F5-1576331EB6CD}"/>
    <dgm:cxn modelId="{9F0511DB-984C-4A7C-BC93-588985CDAD69}" srcId="{DA5433F1-713C-415F-A209-B9E9F909589E}" destId="{A4EA7E37-BC2D-4EB4-BB57-A9667FA40F30}" srcOrd="1" destOrd="0" parTransId="{AB8B8E1F-A171-49F7-8207-4C79F05B51A2}" sibTransId="{DEDCFF7F-D987-4A63-AAF7-C9F55AE08289}"/>
    <dgm:cxn modelId="{3C477EDC-0F19-499F-B0EF-3808539D30D5}" type="presParOf" srcId="{963D3B71-4669-4E95-A06C-1683B90D0A53}" destId="{A809645A-756C-4AA6-A3E5-CEFDC102AC85}" srcOrd="0" destOrd="0" presId="urn:microsoft.com/office/officeart/2008/layout/LinedList"/>
    <dgm:cxn modelId="{BE7059A5-884A-4ADD-9022-D4119616FB7D}" type="presParOf" srcId="{963D3B71-4669-4E95-A06C-1683B90D0A53}" destId="{7CDCCCE7-7CF8-4BCF-A1CC-6F5018CC86B3}" srcOrd="1" destOrd="0" presId="urn:microsoft.com/office/officeart/2008/layout/LinedList"/>
    <dgm:cxn modelId="{EE392BDE-7B34-4477-A984-12F2E40550BC}" type="presParOf" srcId="{7CDCCCE7-7CF8-4BCF-A1CC-6F5018CC86B3}" destId="{708A7A22-876B-4D49-983C-9DB3FD2845DC}" srcOrd="0" destOrd="0" presId="urn:microsoft.com/office/officeart/2008/layout/LinedList"/>
    <dgm:cxn modelId="{BB9BB6FB-69C8-4BC9-93F4-0E5351E42F16}" type="presParOf" srcId="{7CDCCCE7-7CF8-4BCF-A1CC-6F5018CC86B3}" destId="{8645F30F-E107-4940-B054-FC9050BC405A}" srcOrd="1" destOrd="0" presId="urn:microsoft.com/office/officeart/2008/layout/LinedList"/>
    <dgm:cxn modelId="{F30CF570-0176-4F7D-AB41-EE4B8AE80879}" type="presParOf" srcId="{963D3B71-4669-4E95-A06C-1683B90D0A53}" destId="{08DE007C-809B-4A0A-96E1-7FF205E142AD}" srcOrd="2" destOrd="0" presId="urn:microsoft.com/office/officeart/2008/layout/LinedList"/>
    <dgm:cxn modelId="{4A5E172E-8D76-49D1-80D9-B0A84CBF1DA0}" type="presParOf" srcId="{963D3B71-4669-4E95-A06C-1683B90D0A53}" destId="{046F5251-50ED-4D2D-A073-9D82335F2769}" srcOrd="3" destOrd="0" presId="urn:microsoft.com/office/officeart/2008/layout/LinedList"/>
    <dgm:cxn modelId="{768742D7-935A-446F-9270-777256946455}" type="presParOf" srcId="{046F5251-50ED-4D2D-A073-9D82335F2769}" destId="{96361CC6-B782-4C40-961B-223FCFBC93FE}" srcOrd="0" destOrd="0" presId="urn:microsoft.com/office/officeart/2008/layout/LinedList"/>
    <dgm:cxn modelId="{1818DF71-D613-4624-A1F5-1B38CDF2F471}" type="presParOf" srcId="{046F5251-50ED-4D2D-A073-9D82335F2769}" destId="{5EC98E90-1149-44C8-8F09-A663FAE97AA7}" srcOrd="1" destOrd="0" presId="urn:microsoft.com/office/officeart/2008/layout/LinedList"/>
    <dgm:cxn modelId="{F5F1E616-CE2D-4DB7-AC34-8B4B3B828E72}" type="presParOf" srcId="{963D3B71-4669-4E95-A06C-1683B90D0A53}" destId="{A0DC7721-CCEB-4AB7-9681-B8D927B68A0A}" srcOrd="4" destOrd="0" presId="urn:microsoft.com/office/officeart/2008/layout/LinedList"/>
    <dgm:cxn modelId="{888BC06B-02E8-4D20-8979-E4FBD73DFF64}" type="presParOf" srcId="{963D3B71-4669-4E95-A06C-1683B90D0A53}" destId="{09F9F936-A18D-4C78-98B3-DBF2C0F90C84}" srcOrd="5" destOrd="0" presId="urn:microsoft.com/office/officeart/2008/layout/LinedList"/>
    <dgm:cxn modelId="{9B62654C-6712-465D-8AFD-210661804B71}" type="presParOf" srcId="{09F9F936-A18D-4C78-98B3-DBF2C0F90C84}" destId="{AF1261CC-5311-428E-ADF2-32599FC0AF7F}" srcOrd="0" destOrd="0" presId="urn:microsoft.com/office/officeart/2008/layout/LinedList"/>
    <dgm:cxn modelId="{4060185F-F400-47D0-8788-1702B257FDDA}" type="presParOf" srcId="{09F9F936-A18D-4C78-98B3-DBF2C0F90C84}" destId="{9CB11066-E84F-409E-A39F-94E6D54E2AED}" srcOrd="1" destOrd="0" presId="urn:microsoft.com/office/officeart/2008/layout/LinedList"/>
    <dgm:cxn modelId="{D7631BFD-76F1-4AD7-BF3D-917114679718}" type="presParOf" srcId="{963D3B71-4669-4E95-A06C-1683B90D0A53}" destId="{F6BF3EF7-CDE1-40B8-8CC4-4543B0ABCA53}" srcOrd="6" destOrd="0" presId="urn:microsoft.com/office/officeart/2008/layout/LinedList"/>
    <dgm:cxn modelId="{399FB079-B2C4-4FD4-A23E-4F0879F89B21}" type="presParOf" srcId="{963D3B71-4669-4E95-A06C-1683B90D0A53}" destId="{D73E357B-3C4B-4B19-A5E6-F7D80D395EB7}" srcOrd="7" destOrd="0" presId="urn:microsoft.com/office/officeart/2008/layout/LinedList"/>
    <dgm:cxn modelId="{E5C2DBD3-5EA6-45C8-8D0C-B164766A4BE8}" type="presParOf" srcId="{D73E357B-3C4B-4B19-A5E6-F7D80D395EB7}" destId="{772DA09D-9462-44DF-BA29-DC97C4227259}" srcOrd="0" destOrd="0" presId="urn:microsoft.com/office/officeart/2008/layout/LinedList"/>
    <dgm:cxn modelId="{763F6DCC-AC33-4173-BE46-CA53125662BC}" type="presParOf" srcId="{D73E357B-3C4B-4B19-A5E6-F7D80D395EB7}" destId="{BDEDE864-586F-4916-A4DD-7D062A3719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48756-D05D-4144-BD24-FE62CCB2B235}">
      <dsp:nvSpPr>
        <dsp:cNvPr id="0" name=""/>
        <dsp:cNvSpPr/>
      </dsp:nvSpPr>
      <dsp:spPr>
        <a:xfrm>
          <a:off x="1503325" y="42205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86E09-7275-4F35-B1CE-BE23A1B47978}">
      <dsp:nvSpPr>
        <dsp:cNvPr id="0" name=""/>
        <dsp:cNvSpPr/>
      </dsp:nvSpPr>
      <dsp:spPr>
        <a:xfrm>
          <a:off x="315325" y="283622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What songs do you sing around Christmas?</a:t>
          </a:r>
          <a:endParaRPr lang="en-US" sz="2300" kern="1200" dirty="0"/>
        </a:p>
      </dsp:txBody>
      <dsp:txXfrm>
        <a:off x="315325" y="2836220"/>
        <a:ext cx="4320000" cy="720000"/>
      </dsp:txXfrm>
    </dsp:sp>
    <dsp:sp modelId="{66F632CC-0B7A-442B-8A28-98A1BE05FD1C}">
      <dsp:nvSpPr>
        <dsp:cNvPr id="0" name=""/>
        <dsp:cNvSpPr/>
      </dsp:nvSpPr>
      <dsp:spPr>
        <a:xfrm>
          <a:off x="6579325" y="42205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4AC5C-0536-49AE-874E-99BCADF26C74}">
      <dsp:nvSpPr>
        <dsp:cNvPr id="0" name=""/>
        <dsp:cNvSpPr/>
      </dsp:nvSpPr>
      <dsp:spPr>
        <a:xfrm>
          <a:off x="5391325" y="283622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Does your school have a song you sing at assemblies?</a:t>
          </a:r>
          <a:endParaRPr lang="en-US" sz="2300" kern="1200"/>
        </a:p>
      </dsp:txBody>
      <dsp:txXfrm>
        <a:off x="5391325" y="283622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9645A-756C-4AA6-A3E5-CEFDC102AC85}">
      <dsp:nvSpPr>
        <dsp:cNvPr id="0" name=""/>
        <dsp:cNvSpPr/>
      </dsp:nvSpPr>
      <dsp:spPr>
        <a:xfrm>
          <a:off x="0" y="0"/>
          <a:ext cx="6669431"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08A7A22-876B-4D49-983C-9DB3FD2845DC}">
      <dsp:nvSpPr>
        <dsp:cNvPr id="0" name=""/>
        <dsp:cNvSpPr/>
      </dsp:nvSpPr>
      <dsp:spPr>
        <a:xfrm>
          <a:off x="0" y="0"/>
          <a:ext cx="6669431"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How did you feel when you heard this music? </a:t>
          </a:r>
          <a:endParaRPr lang="en-US" sz="2900" kern="1200"/>
        </a:p>
      </dsp:txBody>
      <dsp:txXfrm>
        <a:off x="0" y="0"/>
        <a:ext cx="6669431" cy="1444500"/>
      </dsp:txXfrm>
    </dsp:sp>
    <dsp:sp modelId="{08DE007C-809B-4A0A-96E1-7FF205E142AD}">
      <dsp:nvSpPr>
        <dsp:cNvPr id="0" name=""/>
        <dsp:cNvSpPr/>
      </dsp:nvSpPr>
      <dsp:spPr>
        <a:xfrm>
          <a:off x="0" y="1444500"/>
          <a:ext cx="6669431" cy="0"/>
        </a:xfrm>
        <a:prstGeom prst="lin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6361CC6-B782-4C40-961B-223FCFBC93FE}">
      <dsp:nvSpPr>
        <dsp:cNvPr id="0" name=""/>
        <dsp:cNvSpPr/>
      </dsp:nvSpPr>
      <dsp:spPr>
        <a:xfrm>
          <a:off x="0" y="1444500"/>
          <a:ext cx="6669431"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Did you enjoy working with your group to produce the dance? </a:t>
          </a:r>
          <a:endParaRPr lang="en-US" sz="2900" kern="1200"/>
        </a:p>
      </dsp:txBody>
      <dsp:txXfrm>
        <a:off x="0" y="1444500"/>
        <a:ext cx="6669431" cy="1444500"/>
      </dsp:txXfrm>
    </dsp:sp>
    <dsp:sp modelId="{A0DC7721-CCEB-4AB7-9681-B8D927B68A0A}">
      <dsp:nvSpPr>
        <dsp:cNvPr id="0" name=""/>
        <dsp:cNvSpPr/>
      </dsp:nvSpPr>
      <dsp:spPr>
        <a:xfrm>
          <a:off x="0" y="2889000"/>
          <a:ext cx="6669431" cy="0"/>
        </a:xfrm>
        <a:prstGeom prst="lin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F1261CC-5311-428E-ADF2-32599FC0AF7F}">
      <dsp:nvSpPr>
        <dsp:cNvPr id="0" name=""/>
        <dsp:cNvSpPr/>
      </dsp:nvSpPr>
      <dsp:spPr>
        <a:xfrm>
          <a:off x="0" y="2889000"/>
          <a:ext cx="6669431"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Was it difficult in any way? </a:t>
          </a:r>
          <a:endParaRPr lang="en-US" sz="2900" kern="1200"/>
        </a:p>
      </dsp:txBody>
      <dsp:txXfrm>
        <a:off x="0" y="2889000"/>
        <a:ext cx="6669431" cy="1444500"/>
      </dsp:txXfrm>
    </dsp:sp>
    <dsp:sp modelId="{F6BF3EF7-CDE1-40B8-8CC4-4543B0ABCA53}">
      <dsp:nvSpPr>
        <dsp:cNvPr id="0" name=""/>
        <dsp:cNvSpPr/>
      </dsp:nvSpPr>
      <dsp:spPr>
        <a:xfrm>
          <a:off x="0" y="4333500"/>
          <a:ext cx="6669431"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72DA09D-9462-44DF-BA29-DC97C4227259}">
      <dsp:nvSpPr>
        <dsp:cNvPr id="0" name=""/>
        <dsp:cNvSpPr/>
      </dsp:nvSpPr>
      <dsp:spPr>
        <a:xfrm>
          <a:off x="0" y="4333500"/>
          <a:ext cx="6669431"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How did you make sure that everyone shared their ideas/took part?</a:t>
          </a:r>
          <a:endParaRPr lang="en-US" sz="2900" kern="1200" dirty="0"/>
        </a:p>
      </dsp:txBody>
      <dsp:txXfrm>
        <a:off x="0" y="4333500"/>
        <a:ext cx="6669431" cy="1444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4451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8409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7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6257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40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0777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3153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6149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9149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584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4/6/2021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6256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4/6/2021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34966131"/>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9.mp3"/><Relationship Id="rId7"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audio" Target="../media/media10.mp3"/><Relationship Id="rId5" Type="http://schemas.microsoft.com/office/2007/relationships/media" Target="../media/media10.mp3"/><Relationship Id="rId4" Type="http://schemas.openxmlformats.org/officeDocument/2006/relationships/audio" Target="../media/media9.mp3"/></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mp3"/><Relationship Id="rId7"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5" Type="http://schemas.microsoft.com/office/2007/relationships/media" Target="../media/media4.mp3"/><Relationship Id="rId4" Type="http://schemas.openxmlformats.org/officeDocument/2006/relationships/audio" Target="../media/media3.mp3"/></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6.mp3"/><Relationship Id="rId7"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7.mp3"/><Relationship Id="rId5" Type="http://schemas.microsoft.com/office/2007/relationships/media" Target="../media/media7.mp3"/><Relationship Id="rId4" Type="http://schemas.openxmlformats.org/officeDocument/2006/relationships/audio" Target="../media/media6.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C4AB-A96F-4B70-A511-80FFF3855D30}"/>
              </a:ext>
            </a:extLst>
          </p:cNvPr>
          <p:cNvSpPr>
            <a:spLocks noGrp="1"/>
          </p:cNvSpPr>
          <p:nvPr>
            <p:ph type="ctrTitle"/>
          </p:nvPr>
        </p:nvSpPr>
        <p:spPr>
          <a:xfrm>
            <a:off x="1079510" y="4602162"/>
            <a:ext cx="4457690" cy="1720850"/>
          </a:xfrm>
        </p:spPr>
        <p:txBody>
          <a:bodyPr anchor="ctr">
            <a:normAutofit/>
          </a:bodyPr>
          <a:lstStyle/>
          <a:p>
            <a:r>
              <a:rPr lang="en-GB" dirty="0"/>
              <a:t>Music and Ritual</a:t>
            </a:r>
          </a:p>
        </p:txBody>
      </p:sp>
      <p:sp>
        <p:nvSpPr>
          <p:cNvPr id="3" name="Subtitle 2">
            <a:extLst>
              <a:ext uri="{FF2B5EF4-FFF2-40B4-BE49-F238E27FC236}">
                <a16:creationId xmlns:a16="http://schemas.microsoft.com/office/drawing/2014/main" id="{908111D6-CAAF-47A0-A558-B214B07AD45A}"/>
              </a:ext>
            </a:extLst>
          </p:cNvPr>
          <p:cNvSpPr>
            <a:spLocks noGrp="1"/>
          </p:cNvSpPr>
          <p:nvPr>
            <p:ph type="subTitle" idx="1"/>
          </p:nvPr>
        </p:nvSpPr>
        <p:spPr>
          <a:xfrm>
            <a:off x="6654801" y="4602163"/>
            <a:ext cx="4451347" cy="1720850"/>
          </a:xfrm>
        </p:spPr>
        <p:txBody>
          <a:bodyPr anchor="ctr">
            <a:normAutofit/>
          </a:bodyPr>
          <a:lstStyle/>
          <a:p>
            <a:r>
              <a:rPr lang="en-GB" dirty="0"/>
              <a:t>Classroom Resources from St Cecilia’s Hall: Concert Hall and Music Museum</a:t>
            </a:r>
          </a:p>
        </p:txBody>
      </p:sp>
      <p:pic>
        <p:nvPicPr>
          <p:cNvPr id="4" name="Picture 3">
            <a:extLst>
              <a:ext uri="{FF2B5EF4-FFF2-40B4-BE49-F238E27FC236}">
                <a16:creationId xmlns:a16="http://schemas.microsoft.com/office/drawing/2014/main" id="{E3466F0A-C695-40F5-A358-69696691F32A}"/>
              </a:ext>
            </a:extLst>
          </p:cNvPr>
          <p:cNvPicPr>
            <a:picLocks noChangeAspect="1"/>
          </p:cNvPicPr>
          <p:nvPr/>
        </p:nvPicPr>
        <p:blipFill rotWithShape="1">
          <a:blip r:embed="rId2"/>
          <a:srcRect t="13003" b="54068"/>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0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63531A3-FAAF-4F5C-AF87-916460053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671" y="408462"/>
            <a:ext cx="913428" cy="1032464"/>
            <a:chOff x="999771" y="932104"/>
            <a:chExt cx="913428" cy="1032464"/>
          </a:xfrm>
        </p:grpSpPr>
        <p:grpSp>
          <p:nvGrpSpPr>
            <p:cNvPr id="12" name="Group 11">
              <a:extLst>
                <a:ext uri="{FF2B5EF4-FFF2-40B4-BE49-F238E27FC236}">
                  <a16:creationId xmlns:a16="http://schemas.microsoft.com/office/drawing/2014/main" id="{F09EC0F0-36F6-475A-B313-91019F46E4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19" name="Freeform: Shape 18">
                <a:extLst>
                  <a:ext uri="{FF2B5EF4-FFF2-40B4-BE49-F238E27FC236}">
                    <a16:creationId xmlns:a16="http://schemas.microsoft.com/office/drawing/2014/main" id="{3E720176-168D-4875-B380-1FFAD166C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6C3DF9F2-65C8-4063-9164-2DBD90E2A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3" name="Group 12">
              <a:extLst>
                <a:ext uri="{FF2B5EF4-FFF2-40B4-BE49-F238E27FC236}">
                  <a16:creationId xmlns:a16="http://schemas.microsoft.com/office/drawing/2014/main" id="{1DB23F83-9229-4C60-938A-F2CF20C27F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4" name="Freeform: Shape 13">
                <a:extLst>
                  <a:ext uri="{FF2B5EF4-FFF2-40B4-BE49-F238E27FC236}">
                    <a16:creationId xmlns:a16="http://schemas.microsoft.com/office/drawing/2014/main" id="{1ED4C557-D730-47E9-AC8A-884190A4E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reeform: Shape 14">
                <a:extLst>
                  <a:ext uri="{FF2B5EF4-FFF2-40B4-BE49-F238E27FC236}">
                    <a16:creationId xmlns:a16="http://schemas.microsoft.com/office/drawing/2014/main" id="{8AA1D3F0-72CD-4C7B-8C03-2A50531F9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129409EB-5515-4925-83E4-F7C979ED0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7" name="Straight Connector 16">
                  <a:extLst>
                    <a:ext uri="{FF2B5EF4-FFF2-40B4-BE49-F238E27FC236}">
                      <a16:creationId xmlns:a16="http://schemas.microsoft.com/office/drawing/2014/main" id="{2E18C444-B7B2-4918-AD29-D6CD204E5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974E9A-69BC-4453-9A9D-6036790B3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extBox 1">
            <a:extLst>
              <a:ext uri="{FF2B5EF4-FFF2-40B4-BE49-F238E27FC236}">
                <a16:creationId xmlns:a16="http://schemas.microsoft.com/office/drawing/2014/main" id="{03F804F3-2BF9-422B-B06B-A408B414360F}"/>
              </a:ext>
            </a:extLst>
          </p:cNvPr>
          <p:cNvSpPr txBox="1"/>
          <p:nvPr/>
        </p:nvSpPr>
        <p:spPr>
          <a:xfrm>
            <a:off x="876603" y="1126893"/>
            <a:ext cx="4451350" cy="2150070"/>
          </a:xfrm>
          <a:prstGeom prst="rect">
            <a:avLst/>
          </a:prstGeom>
        </p:spPr>
        <p:txBody>
          <a:bodyPr vert="horz" lIns="0" tIns="0" rIns="0" bIns="0" rtlCol="0" anchor="ctr" anchorCtr="0">
            <a:normAutofit/>
          </a:bodyPr>
          <a:lstStyle/>
          <a:p>
            <a:pPr>
              <a:lnSpc>
                <a:spcPct val="125000"/>
              </a:lnSpc>
              <a:spcAft>
                <a:spcPts val="600"/>
              </a:spcAft>
              <a:buClr>
                <a:schemeClr val="accent1">
                  <a:lumMod val="60000"/>
                  <a:lumOff val="40000"/>
                </a:schemeClr>
              </a:buClr>
            </a:pPr>
            <a:r>
              <a:rPr lang="en-US" sz="2000" dirty="0">
                <a:solidFill>
                  <a:schemeClr val="accent2">
                    <a:lumMod val="20000"/>
                    <a:lumOff val="80000"/>
                    <a:alpha val="70000"/>
                  </a:schemeClr>
                </a:solidFill>
              </a:rPr>
              <a:t>Piece 1: Opening of ‘Symphony No.5’, by Gustav Mahler</a:t>
            </a:r>
          </a:p>
        </p:txBody>
      </p:sp>
      <p:grpSp>
        <p:nvGrpSpPr>
          <p:cNvPr id="22" name="Group 21">
            <a:extLst>
              <a:ext uri="{FF2B5EF4-FFF2-40B4-BE49-F238E27FC236}">
                <a16:creationId xmlns:a16="http://schemas.microsoft.com/office/drawing/2014/main" id="{F73511A5-69DC-406F-AFE1-A7248A4CE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27954" y="5402020"/>
            <a:ext cx="912571" cy="1032464"/>
            <a:chOff x="5329995" y="4868671"/>
            <a:chExt cx="912571" cy="1032464"/>
          </a:xfrm>
        </p:grpSpPr>
        <p:grpSp>
          <p:nvGrpSpPr>
            <p:cNvPr id="23" name="Group 22">
              <a:extLst>
                <a:ext uri="{FF2B5EF4-FFF2-40B4-BE49-F238E27FC236}">
                  <a16:creationId xmlns:a16="http://schemas.microsoft.com/office/drawing/2014/main" id="{8D1B5CB3-BCAF-4109-B9F9-5FC34D383C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V="1">
              <a:off x="5376824" y="5010722"/>
              <a:ext cx="865742" cy="628383"/>
              <a:chOff x="558167" y="958515"/>
              <a:chExt cx="865742" cy="628383"/>
            </a:xfrm>
            <a:solidFill>
              <a:schemeClr val="accent3"/>
            </a:solidFill>
          </p:grpSpPr>
          <p:sp>
            <p:nvSpPr>
              <p:cNvPr id="30" name="Freeform: Shape 29">
                <a:extLst>
                  <a:ext uri="{FF2B5EF4-FFF2-40B4-BE49-F238E27FC236}">
                    <a16:creationId xmlns:a16="http://schemas.microsoft.com/office/drawing/2014/main" id="{1A1D338F-12B9-476D-9D9C-E55E4123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65EF7F9B-7A42-4B15-8511-C2968A4FE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B1952DB7-91C4-4C9C-AEC9-7DBA47F2F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flipV="1">
              <a:off x="5329995" y="4868671"/>
              <a:ext cx="864005" cy="1032464"/>
              <a:chOff x="2207971" y="2384401"/>
              <a:chExt cx="864005" cy="1032464"/>
            </a:xfrm>
          </p:grpSpPr>
          <p:sp>
            <p:nvSpPr>
              <p:cNvPr id="25" name="Freeform: Shape 24">
                <a:extLst>
                  <a:ext uri="{FF2B5EF4-FFF2-40B4-BE49-F238E27FC236}">
                    <a16:creationId xmlns:a16="http://schemas.microsoft.com/office/drawing/2014/main" id="{1C2A575A-5190-4DE4-9DFE-F5974353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reeform: Shape 25">
                <a:extLst>
                  <a:ext uri="{FF2B5EF4-FFF2-40B4-BE49-F238E27FC236}">
                    <a16:creationId xmlns:a16="http://schemas.microsoft.com/office/drawing/2014/main" id="{3C7150A2-FFA7-4F7C-81C9-2FA3803FA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A7E7BC8E-8EF0-45B0-AE3F-6A6B7316C0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8" name="Straight Connector 27">
                  <a:extLst>
                    <a:ext uri="{FF2B5EF4-FFF2-40B4-BE49-F238E27FC236}">
                      <a16:creationId xmlns:a16="http://schemas.microsoft.com/office/drawing/2014/main" id="{B8E09A32-931A-4C38-A558-274FA3007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988A58-B96D-4381-A625-6822161B2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TextBox 2">
            <a:extLst>
              <a:ext uri="{FF2B5EF4-FFF2-40B4-BE49-F238E27FC236}">
                <a16:creationId xmlns:a16="http://schemas.microsoft.com/office/drawing/2014/main" id="{ECEE086D-8C0D-4C08-9729-F8455B92D85C}"/>
              </a:ext>
            </a:extLst>
          </p:cNvPr>
          <p:cNvSpPr txBox="1"/>
          <p:nvPr/>
        </p:nvSpPr>
        <p:spPr>
          <a:xfrm>
            <a:off x="6905627" y="3133725"/>
            <a:ext cx="4810125" cy="400110"/>
          </a:xfrm>
          <a:prstGeom prst="rect">
            <a:avLst/>
          </a:prstGeom>
          <a:noFill/>
        </p:spPr>
        <p:txBody>
          <a:bodyPr wrap="square" rtlCol="0">
            <a:spAutoFit/>
          </a:bodyPr>
          <a:lstStyle/>
          <a:p>
            <a:pPr>
              <a:spcAft>
                <a:spcPts val="600"/>
              </a:spcAft>
            </a:pPr>
            <a:r>
              <a:rPr lang="en-GB" sz="2000" dirty="0"/>
              <a:t>Piece 2: ‘Lullaby’, by Johannes Brahms</a:t>
            </a:r>
          </a:p>
        </p:txBody>
      </p:sp>
      <p:sp>
        <p:nvSpPr>
          <p:cNvPr id="4" name="TextBox 3">
            <a:extLst>
              <a:ext uri="{FF2B5EF4-FFF2-40B4-BE49-F238E27FC236}">
                <a16:creationId xmlns:a16="http://schemas.microsoft.com/office/drawing/2014/main" id="{11BD444A-E796-434B-8681-E59102312A52}"/>
              </a:ext>
            </a:extLst>
          </p:cNvPr>
          <p:cNvSpPr txBox="1"/>
          <p:nvPr/>
        </p:nvSpPr>
        <p:spPr>
          <a:xfrm>
            <a:off x="876603" y="4522393"/>
            <a:ext cx="4371975" cy="707886"/>
          </a:xfrm>
          <a:prstGeom prst="rect">
            <a:avLst/>
          </a:prstGeom>
          <a:noFill/>
        </p:spPr>
        <p:txBody>
          <a:bodyPr wrap="square" rtlCol="0">
            <a:spAutoFit/>
          </a:bodyPr>
          <a:lstStyle/>
          <a:p>
            <a:pPr>
              <a:spcAft>
                <a:spcPts val="600"/>
              </a:spcAft>
            </a:pPr>
            <a:r>
              <a:rPr lang="en-GB" sz="2000" dirty="0"/>
              <a:t>Piece 3: ‘Dance of the Sugar Plum Fairy’, by </a:t>
            </a:r>
            <a:r>
              <a:rPr lang="en-GB" sz="2000" dirty="0" err="1"/>
              <a:t>Pyotr</a:t>
            </a:r>
            <a:r>
              <a:rPr lang="en-GB" sz="2000" dirty="0"/>
              <a:t> Ilyich Tchaikovsky</a:t>
            </a:r>
          </a:p>
        </p:txBody>
      </p:sp>
      <p:pic>
        <p:nvPicPr>
          <p:cNvPr id="5" name="yt1s.com - Mahler Symphony No5 1st Mvt  World Orchestra for Peace  Valery Gergiev Proms 2010-[AudioTrimmer.com]">
            <a:hlinkClick r:id="" action="ppaction://media"/>
            <a:extLst>
              <a:ext uri="{FF2B5EF4-FFF2-40B4-BE49-F238E27FC236}">
                <a16:creationId xmlns:a16="http://schemas.microsoft.com/office/drawing/2014/main" id="{E550D7DB-BEED-40AE-A708-78817DA6D24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58596" y="836234"/>
            <a:ext cx="487363" cy="487363"/>
          </a:xfrm>
          <a:prstGeom prst="rect">
            <a:avLst/>
          </a:prstGeom>
        </p:spPr>
      </p:pic>
      <p:pic>
        <p:nvPicPr>
          <p:cNvPr id="6" name="yt1s.com - YoYo Ma Kathryn Stott  Lullaby Brahms-[AudioTrimmer.com]">
            <a:hlinkClick r:id="" action="ppaction://media"/>
            <a:extLst>
              <a:ext uri="{FF2B5EF4-FFF2-40B4-BE49-F238E27FC236}">
                <a16:creationId xmlns:a16="http://schemas.microsoft.com/office/drawing/2014/main" id="{1A84767B-B668-413A-B1EA-7D36CC0FD40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067007" y="2128083"/>
            <a:ext cx="487363" cy="487363"/>
          </a:xfrm>
          <a:prstGeom prst="rect">
            <a:avLst/>
          </a:prstGeom>
        </p:spPr>
      </p:pic>
      <p:pic>
        <p:nvPicPr>
          <p:cNvPr id="7" name="yt1s.com - Tchaikovsky  Dance of the Sugar Plum Fairy-[AudioTrimmer.com]">
            <a:hlinkClick r:id="" action="ppaction://media"/>
            <a:extLst>
              <a:ext uri="{FF2B5EF4-FFF2-40B4-BE49-F238E27FC236}">
                <a16:creationId xmlns:a16="http://schemas.microsoft.com/office/drawing/2014/main" id="{8FB31B88-238E-414F-9007-C60CE9A004BF}"/>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2443969" y="5364657"/>
            <a:ext cx="487363" cy="487363"/>
          </a:xfrm>
          <a:prstGeom prst="rect">
            <a:avLst/>
          </a:prstGeom>
        </p:spPr>
      </p:pic>
    </p:spTree>
    <p:extLst>
      <p:ext uri="{BB962C8B-B14F-4D97-AF65-F5344CB8AC3E}">
        <p14:creationId xmlns:p14="http://schemas.microsoft.com/office/powerpoint/2010/main" val="4237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3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1853"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239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E63F4-3842-42D5-86EE-09AA890E02C2}"/>
              </a:ext>
            </a:extLst>
          </p:cNvPr>
          <p:cNvSpPr>
            <a:spLocks noGrp="1"/>
          </p:cNvSpPr>
          <p:nvPr>
            <p:ph type="title"/>
          </p:nvPr>
        </p:nvSpPr>
        <p:spPr>
          <a:xfrm>
            <a:off x="541338" y="1079500"/>
            <a:ext cx="3322637" cy="4689475"/>
          </a:xfrm>
        </p:spPr>
        <p:txBody>
          <a:bodyPr anchor="ctr">
            <a:normAutofit/>
          </a:bodyPr>
          <a:lstStyle/>
          <a:p>
            <a:pPr algn="ctr"/>
            <a:r>
              <a:rPr lang="en-GB" dirty="0"/>
              <a:t>discussion</a:t>
            </a:r>
            <a:endParaRPr lang="en-GB"/>
          </a:p>
        </p:txBody>
      </p:sp>
      <p:sp>
        <p:nvSpPr>
          <p:cNvPr id="11"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5D688B98-E66F-49E9-9DE8-A890AAB0A126}"/>
              </a:ext>
            </a:extLst>
          </p:cNvPr>
          <p:cNvGraphicFramePr>
            <a:graphicFrameLocks noGrp="1"/>
          </p:cNvGraphicFramePr>
          <p:nvPr>
            <p:ph idx="1"/>
            <p:extLst>
              <p:ext uri="{D42A27DB-BD31-4B8C-83A1-F6EECF244321}">
                <p14:modId xmlns:p14="http://schemas.microsoft.com/office/powerpoint/2010/main" val="2135781454"/>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03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0" name="Freeform: Shape 9">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2" name="Freeform: Shape 11">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5" name="Rectangle 14">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D366A-6F55-4893-95F3-AD19B304DDEE}"/>
              </a:ext>
            </a:extLst>
          </p:cNvPr>
          <p:cNvSpPr>
            <a:spLocks noGrp="1"/>
          </p:cNvSpPr>
          <p:nvPr>
            <p:ph type="title"/>
          </p:nvPr>
        </p:nvSpPr>
        <p:spPr>
          <a:xfrm>
            <a:off x="3863976" y="1079500"/>
            <a:ext cx="4456328" cy="2138400"/>
          </a:xfrm>
        </p:spPr>
        <p:txBody>
          <a:bodyPr vert="horz" lIns="0" tIns="0" rIns="0" bIns="0" rtlCol="0" anchor="b" anchorCtr="0">
            <a:normAutofit/>
          </a:bodyPr>
          <a:lstStyle/>
          <a:p>
            <a:pPr algn="ctr"/>
            <a:r>
              <a:rPr lang="en-US"/>
              <a:t>Lesson 1: What is Ritual?</a:t>
            </a:r>
          </a:p>
        </p:txBody>
      </p:sp>
      <p:sp>
        <p:nvSpPr>
          <p:cNvPr id="17" name="Freeform: Shape 16">
            <a:extLst>
              <a:ext uri="{FF2B5EF4-FFF2-40B4-BE49-F238E27FC236}">
                <a16:creationId xmlns:a16="http://schemas.microsoft.com/office/drawing/2014/main" id="{877D5044-C0FC-41BD-921B-D2CEA70F4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759198" y="604046"/>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240C59C6-5DFE-4F83-A118-7B0F1AD93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07906" y="269449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Shape 20">
            <a:extLst>
              <a:ext uri="{FF2B5EF4-FFF2-40B4-BE49-F238E27FC236}">
                <a16:creationId xmlns:a16="http://schemas.microsoft.com/office/drawing/2014/main" id="{1273AD71-A9B2-42A5-A6AA-DC06CC4F8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1638112" y="796012"/>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D743CE-A4C9-4C61-8969-5096C42E4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85060" y="882376"/>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reeform: Shape 24">
            <a:extLst>
              <a:ext uri="{FF2B5EF4-FFF2-40B4-BE49-F238E27FC236}">
                <a16:creationId xmlns:a16="http://schemas.microsoft.com/office/drawing/2014/main" id="{BD12B198-BFE5-4867-B13A-199FE41B4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9412" y="1420178"/>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grpSp>
        <p:nvGrpSpPr>
          <p:cNvPr id="27" name="Group 26">
            <a:extLst>
              <a:ext uri="{FF2B5EF4-FFF2-40B4-BE49-F238E27FC236}">
                <a16:creationId xmlns:a16="http://schemas.microsoft.com/office/drawing/2014/main" id="{AE14FB45-3E95-44C0-8B14-18E3A5B9B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2274277" y="2744140"/>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FF09C3B3-A2C4-4FEA-BE56-D6B9E0083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6F314B9F-8AF4-4376-9568-6285B12343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31" name="Straight Connector 3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1C67526-3B2B-41B3-A8FD-141E1F828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06655" y="5832285"/>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435B334E-B7AB-4395-9F2B-FD74A4085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06399" y="5010707"/>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582A241-3D03-49F2-9515-690487FBF9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789" y="608309"/>
            <a:ext cx="3532531" cy="5929857"/>
            <a:chOff x="404789" y="608309"/>
            <a:chExt cx="3532531" cy="5929857"/>
          </a:xfrm>
        </p:grpSpPr>
        <p:grpSp>
          <p:nvGrpSpPr>
            <p:cNvPr id="38" name="Group 37">
              <a:extLst>
                <a:ext uri="{FF2B5EF4-FFF2-40B4-BE49-F238E27FC236}">
                  <a16:creationId xmlns:a16="http://schemas.microsoft.com/office/drawing/2014/main" id="{F06EB4C5-742F-447D-B28D-F64AB9EEE5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559780" y="2646371"/>
              <a:ext cx="2287608" cy="3673900"/>
              <a:chOff x="-6080955" y="3437416"/>
              <a:chExt cx="2287608" cy="3673900"/>
            </a:xfrm>
          </p:grpSpPr>
          <p:cxnSp>
            <p:nvCxnSpPr>
              <p:cNvPr id="64" name="Straight Connector 63">
                <a:extLst>
                  <a:ext uri="{FF2B5EF4-FFF2-40B4-BE49-F238E27FC236}">
                    <a16:creationId xmlns:a16="http://schemas.microsoft.com/office/drawing/2014/main" id="{14995024-146A-4770-B919-056CCF5537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50E9FCC2-0C21-4DAF-B958-07DD64296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eeform: Shape 65">
                <a:extLst>
                  <a:ext uri="{FF2B5EF4-FFF2-40B4-BE49-F238E27FC236}">
                    <a16:creationId xmlns:a16="http://schemas.microsoft.com/office/drawing/2014/main" id="{7342065E-24B7-4441-88A9-98962993F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eeform: Shape 66">
                <a:extLst>
                  <a:ext uri="{FF2B5EF4-FFF2-40B4-BE49-F238E27FC236}">
                    <a16:creationId xmlns:a16="http://schemas.microsoft.com/office/drawing/2014/main" id="{D23FA6BA-2513-415C-BA4B-E879A4101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eeform: Shape 67">
                <a:extLst>
                  <a:ext uri="{FF2B5EF4-FFF2-40B4-BE49-F238E27FC236}">
                    <a16:creationId xmlns:a16="http://schemas.microsoft.com/office/drawing/2014/main" id="{06239F02-2DBC-4CAC-AA3F-243D0649B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3B11F1A6-D8AC-465F-9ED9-554E58F73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a:extLst>
                  <a:ext uri="{FF2B5EF4-FFF2-40B4-BE49-F238E27FC236}">
                    <a16:creationId xmlns:a16="http://schemas.microsoft.com/office/drawing/2014/main" id="{E066101D-03CF-4DB9-B962-F7DB806FD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645EFA12-DAD4-4108-B86D-C86A4CC88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a:extLst>
                <a:ext uri="{FF2B5EF4-FFF2-40B4-BE49-F238E27FC236}">
                  <a16:creationId xmlns:a16="http://schemas.microsoft.com/office/drawing/2014/main" id="{651FE0DB-0A7E-417A-B47D-569C4FB9A58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1736442" y="397061"/>
              <a:ext cx="1785983" cy="2208479"/>
              <a:chOff x="2725201" y="4453039"/>
              <a:chExt cx="1785983" cy="2208479"/>
            </a:xfrm>
          </p:grpSpPr>
          <p:cxnSp>
            <p:nvCxnSpPr>
              <p:cNvPr id="59" name="Straight Connector 58">
                <a:extLst>
                  <a:ext uri="{FF2B5EF4-FFF2-40B4-BE49-F238E27FC236}">
                    <a16:creationId xmlns:a16="http://schemas.microsoft.com/office/drawing/2014/main" id="{68596D8F-CB16-49CF-B881-3AF402821F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F37FB24-AFCD-493D-B340-7EED10E977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789B142B-6F71-458C-8CAC-4B3E1A441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62" name="Rectangle 30">
                <a:extLst>
                  <a:ext uri="{FF2B5EF4-FFF2-40B4-BE49-F238E27FC236}">
                    <a16:creationId xmlns:a16="http://schemas.microsoft.com/office/drawing/2014/main" id="{E577B59B-3FF5-4CE3-B8CD-B37F6E4E4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0">
                <a:extLst>
                  <a:ext uri="{FF2B5EF4-FFF2-40B4-BE49-F238E27FC236}">
                    <a16:creationId xmlns:a16="http://schemas.microsoft.com/office/drawing/2014/main" id="{912FC165-D3BB-433A-BEED-90223608A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609A7342-6944-4593-A8CB-2E56FC75E4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2226591" y="2385858"/>
              <a:ext cx="864005" cy="1032464"/>
              <a:chOff x="2207971" y="2384401"/>
              <a:chExt cx="864005" cy="1032464"/>
            </a:xfrm>
          </p:grpSpPr>
          <p:sp>
            <p:nvSpPr>
              <p:cNvPr id="54" name="Freeform: Shape 53">
                <a:extLst>
                  <a:ext uri="{FF2B5EF4-FFF2-40B4-BE49-F238E27FC236}">
                    <a16:creationId xmlns:a16="http://schemas.microsoft.com/office/drawing/2014/main" id="{4BBFA3E1-95AC-4B97-94E0-FA975C6A1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Freeform: Shape 54">
                <a:extLst>
                  <a:ext uri="{FF2B5EF4-FFF2-40B4-BE49-F238E27FC236}">
                    <a16:creationId xmlns:a16="http://schemas.microsoft.com/office/drawing/2014/main" id="{5F0692E3-CEC8-47C3-B77F-E9C8614F6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6" name="Group 55">
                <a:extLst>
                  <a:ext uri="{FF2B5EF4-FFF2-40B4-BE49-F238E27FC236}">
                    <a16:creationId xmlns:a16="http://schemas.microsoft.com/office/drawing/2014/main" id="{9B80E6A3-263D-4DD4-8C58-EA2BB38C5B9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57" name="Straight Connector 56">
                  <a:extLst>
                    <a:ext uri="{FF2B5EF4-FFF2-40B4-BE49-F238E27FC236}">
                      <a16:creationId xmlns:a16="http://schemas.microsoft.com/office/drawing/2014/main" id="{5AA2C02F-3722-4124-9F30-AB9D6F052A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6EC254-9786-4485-A07E-0F055DA958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Oval 40">
              <a:extLst>
                <a:ext uri="{FF2B5EF4-FFF2-40B4-BE49-F238E27FC236}">
                  <a16:creationId xmlns:a16="http://schemas.microsoft.com/office/drawing/2014/main" id="{5AB57BFA-A302-43AD-B2D6-EE3191DDD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58529" y="5784159"/>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DEEABC33-1767-4B45-924F-3ECD0096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36934" y="834250"/>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C0748559-962C-4EC9-A1EC-E5E55AFDFB0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91286" y="1090043"/>
              <a:ext cx="901736" cy="2160000"/>
              <a:chOff x="8217770" y="397306"/>
              <a:chExt cx="901736" cy="2160000"/>
            </a:xfrm>
          </p:grpSpPr>
          <p:cxnSp>
            <p:nvCxnSpPr>
              <p:cNvPr id="50" name="Straight Connector 49">
                <a:extLst>
                  <a:ext uri="{FF2B5EF4-FFF2-40B4-BE49-F238E27FC236}">
                    <a16:creationId xmlns:a16="http://schemas.microsoft.com/office/drawing/2014/main" id="{CB099024-D74B-47AA-8E9C-40AF75B94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34AC7ACA-BFE6-46A8-A8AA-78602ED70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
                <a:extLst>
                  <a:ext uri="{FF2B5EF4-FFF2-40B4-BE49-F238E27FC236}">
                    <a16:creationId xmlns:a16="http://schemas.microsoft.com/office/drawing/2014/main" id="{D0946E2F-C083-48AF-9D1C-3754DE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
                <a:extLst>
                  <a:ext uri="{FF2B5EF4-FFF2-40B4-BE49-F238E27FC236}">
                    <a16:creationId xmlns:a16="http://schemas.microsoft.com/office/drawing/2014/main" id="{8F933FF1-7DAC-4751-B504-C8C68E537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AED587E1-23B3-44EE-B0CA-84F46A8D5EC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a:off x="3365500" y="4918166"/>
              <a:ext cx="571820" cy="1620000"/>
              <a:chOff x="8482785" y="4330454"/>
              <a:chExt cx="571820" cy="1620000"/>
            </a:xfrm>
          </p:grpSpPr>
          <p:sp>
            <p:nvSpPr>
              <p:cNvPr id="48" name="Freeform: Shape 47">
                <a:extLst>
                  <a:ext uri="{FF2B5EF4-FFF2-40B4-BE49-F238E27FC236}">
                    <a16:creationId xmlns:a16="http://schemas.microsoft.com/office/drawing/2014/main" id="{C3EA330E-53DA-43C3-94DF-051C622C8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id="{7CF8DEE9-82BC-4F6D-9E7D-A61DE0391F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77FE6E3-76CF-4BFE-A9BB-D2B04E547D6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622419" y="427549"/>
              <a:ext cx="464739" cy="900000"/>
              <a:chOff x="4511184" y="2651374"/>
              <a:chExt cx="464739" cy="900000"/>
            </a:xfrm>
          </p:grpSpPr>
          <p:sp>
            <p:nvSpPr>
              <p:cNvPr id="46" name="Freeform: Shape 45">
                <a:extLst>
                  <a:ext uri="{FF2B5EF4-FFF2-40B4-BE49-F238E27FC236}">
                    <a16:creationId xmlns:a16="http://schemas.microsoft.com/office/drawing/2014/main" id="{8B90047D-5FCF-4A72-98F9-4C5F3BE36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a:extLst>
                  <a:ext uri="{FF2B5EF4-FFF2-40B4-BE49-F238E27FC236}">
                    <a16:creationId xmlns:a16="http://schemas.microsoft.com/office/drawing/2014/main" id="{5D6597A5-9B58-4515-A65F-776A599681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3" name="Freeform: Shape 72">
            <a:extLst>
              <a:ext uri="{FF2B5EF4-FFF2-40B4-BE49-F238E27FC236}">
                <a16:creationId xmlns:a16="http://schemas.microsoft.com/office/drawing/2014/main" id="{716BED87-A484-418B-BFE2-B7AF165C5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92603" y="269449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Shape 74">
            <a:extLst>
              <a:ext uri="{FF2B5EF4-FFF2-40B4-BE49-F238E27FC236}">
                <a16:creationId xmlns:a16="http://schemas.microsoft.com/office/drawing/2014/main" id="{91DAC796-CA78-4ABE-BE2F-B8B4D60A6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864022" y="796012"/>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DDA4212-2A25-49B5-912F-FE46DB634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562642" y="882376"/>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Freeform: Shape 78">
            <a:extLst>
              <a:ext uri="{FF2B5EF4-FFF2-40B4-BE49-F238E27FC236}">
                <a16:creationId xmlns:a16="http://schemas.microsoft.com/office/drawing/2014/main" id="{5D44875A-5D91-4826-BEA8-3D8137697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1064180" y="604046"/>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1" name="Group 80">
            <a:extLst>
              <a:ext uri="{FF2B5EF4-FFF2-40B4-BE49-F238E27FC236}">
                <a16:creationId xmlns:a16="http://schemas.microsoft.com/office/drawing/2014/main" id="{76032A1D-6324-4525-B325-BA10F1B5A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9148098" y="2744140"/>
            <a:ext cx="865742" cy="628383"/>
            <a:chOff x="558167" y="958515"/>
            <a:chExt cx="865742" cy="628383"/>
          </a:xfrm>
          <a:solidFill>
            <a:schemeClr val="accent3"/>
          </a:solidFill>
        </p:grpSpPr>
        <p:sp>
          <p:nvSpPr>
            <p:cNvPr id="82" name="Freeform: Shape 81">
              <a:extLst>
                <a:ext uri="{FF2B5EF4-FFF2-40B4-BE49-F238E27FC236}">
                  <a16:creationId xmlns:a16="http://schemas.microsoft.com/office/drawing/2014/main" id="{29407EC8-983A-4905-9D84-F10F99A2B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eeform: Shape 82">
              <a:extLst>
                <a:ext uri="{FF2B5EF4-FFF2-40B4-BE49-F238E27FC236}">
                  <a16:creationId xmlns:a16="http://schemas.microsoft.com/office/drawing/2014/main" id="{F6426968-9D35-4263-9721-5B13F9D2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5" name="Freeform: Shape 84">
            <a:extLst>
              <a:ext uri="{FF2B5EF4-FFF2-40B4-BE49-F238E27FC236}">
                <a16:creationId xmlns:a16="http://schemas.microsoft.com/office/drawing/2014/main" id="{3FD786AD-5715-4F40-BEE8-2D5F8F1EA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746969" y="1420178"/>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87" name="Oval 86">
            <a:extLst>
              <a:ext uri="{FF2B5EF4-FFF2-40B4-BE49-F238E27FC236}">
                <a16:creationId xmlns:a16="http://schemas.microsoft.com/office/drawing/2014/main" id="{BFC9C289-1965-44D3-BE1F-87A992A40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41047" y="5832285"/>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Freeform: Shape 88">
            <a:extLst>
              <a:ext uri="{FF2B5EF4-FFF2-40B4-BE49-F238E27FC236}">
                <a16:creationId xmlns:a16="http://schemas.microsoft.com/office/drawing/2014/main" id="{0304243C-9A58-4B18-9670-1116282E7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8409898" y="5010707"/>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1004F330-2685-43E8-93CC-3A72F1945B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0455" y="397061"/>
            <a:ext cx="3901630" cy="5923210"/>
            <a:chOff x="7730455" y="397061"/>
            <a:chExt cx="3901630" cy="5923210"/>
          </a:xfrm>
        </p:grpSpPr>
        <p:grpSp>
          <p:nvGrpSpPr>
            <p:cNvPr id="92" name="Group 91">
              <a:extLst>
                <a:ext uri="{FF2B5EF4-FFF2-40B4-BE49-F238E27FC236}">
                  <a16:creationId xmlns:a16="http://schemas.microsoft.com/office/drawing/2014/main" id="{7F540312-E657-4675-9FD0-822C4C1849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V="1">
              <a:off x="9344477" y="2646371"/>
              <a:ext cx="2287608" cy="3673900"/>
              <a:chOff x="-6080955" y="3437416"/>
              <a:chExt cx="2287608" cy="3673900"/>
            </a:xfrm>
          </p:grpSpPr>
          <p:cxnSp>
            <p:nvCxnSpPr>
              <p:cNvPr id="118" name="Straight Connector 117">
                <a:extLst>
                  <a:ext uri="{FF2B5EF4-FFF2-40B4-BE49-F238E27FC236}">
                    <a16:creationId xmlns:a16="http://schemas.microsoft.com/office/drawing/2014/main" id="{790162A5-9662-4AAC-B88A-5600029BF9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C6945E98-0915-4965-B3A3-8446E1DF1E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Freeform: Shape 119">
                <a:extLst>
                  <a:ext uri="{FF2B5EF4-FFF2-40B4-BE49-F238E27FC236}">
                    <a16:creationId xmlns:a16="http://schemas.microsoft.com/office/drawing/2014/main" id="{8E8BDE04-7F31-4EEC-9104-C642A25CA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Freeform: Shape 120">
                <a:extLst>
                  <a:ext uri="{FF2B5EF4-FFF2-40B4-BE49-F238E27FC236}">
                    <a16:creationId xmlns:a16="http://schemas.microsoft.com/office/drawing/2014/main" id="{836D1EC2-2F56-400A-A1B4-86538216A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Freeform: Shape 121">
                <a:extLst>
                  <a:ext uri="{FF2B5EF4-FFF2-40B4-BE49-F238E27FC236}">
                    <a16:creationId xmlns:a16="http://schemas.microsoft.com/office/drawing/2014/main" id="{D1041CC3-7885-4E28-927C-FD13BA1703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reeform: Shape 122">
                <a:extLst>
                  <a:ext uri="{FF2B5EF4-FFF2-40B4-BE49-F238E27FC236}">
                    <a16:creationId xmlns:a16="http://schemas.microsoft.com/office/drawing/2014/main" id="{C31D4CE7-49CC-44F8-91C3-7356DDDB2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reeform: Shape 123">
                <a:extLst>
                  <a:ext uri="{FF2B5EF4-FFF2-40B4-BE49-F238E27FC236}">
                    <a16:creationId xmlns:a16="http://schemas.microsoft.com/office/drawing/2014/main" id="{1857FF28-CD46-45E4-AEAF-7318A7444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Freeform: Shape 124">
                <a:extLst>
                  <a:ext uri="{FF2B5EF4-FFF2-40B4-BE49-F238E27FC236}">
                    <a16:creationId xmlns:a16="http://schemas.microsoft.com/office/drawing/2014/main" id="{EFF33D07-5387-4270-A0E6-7ED9E10B1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a:extLst>
                <a:ext uri="{FF2B5EF4-FFF2-40B4-BE49-F238E27FC236}">
                  <a16:creationId xmlns:a16="http://schemas.microsoft.com/office/drawing/2014/main" id="{1049F146-DADD-4A7F-B64A-C14385351C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8669440" y="397061"/>
              <a:ext cx="1785983" cy="2208479"/>
              <a:chOff x="2725201" y="4453039"/>
              <a:chExt cx="1785983" cy="2208479"/>
            </a:xfrm>
          </p:grpSpPr>
          <p:cxnSp>
            <p:nvCxnSpPr>
              <p:cNvPr id="113" name="Straight Connector 112">
                <a:extLst>
                  <a:ext uri="{FF2B5EF4-FFF2-40B4-BE49-F238E27FC236}">
                    <a16:creationId xmlns:a16="http://schemas.microsoft.com/office/drawing/2014/main" id="{08208227-E6FD-4E62-A3E5-339B3116BF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BE45BAE-1944-4D0F-8799-E631B489F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Freeform: Shape 114">
                <a:extLst>
                  <a:ext uri="{FF2B5EF4-FFF2-40B4-BE49-F238E27FC236}">
                    <a16:creationId xmlns:a16="http://schemas.microsoft.com/office/drawing/2014/main" id="{8B4E4D53-4C64-4FFC-9DEE-D23E84F95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16" name="Rectangle 30">
                <a:extLst>
                  <a:ext uri="{FF2B5EF4-FFF2-40B4-BE49-F238E27FC236}">
                    <a16:creationId xmlns:a16="http://schemas.microsoft.com/office/drawing/2014/main" id="{1E469BE5-4D66-4EF4-8D95-9EE9B49E1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0">
                <a:extLst>
                  <a:ext uri="{FF2B5EF4-FFF2-40B4-BE49-F238E27FC236}">
                    <a16:creationId xmlns:a16="http://schemas.microsoft.com/office/drawing/2014/main" id="{97CC8B6D-C9C9-4420-B145-C479DBBFB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4C305DC7-D46C-40E8-B181-98D0417C31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V="1">
              <a:off x="9101269" y="2385858"/>
              <a:ext cx="864005" cy="1032464"/>
              <a:chOff x="2207971" y="2384401"/>
              <a:chExt cx="864005" cy="1032464"/>
            </a:xfrm>
          </p:grpSpPr>
          <p:sp>
            <p:nvSpPr>
              <p:cNvPr id="108" name="Freeform: Shape 107">
                <a:extLst>
                  <a:ext uri="{FF2B5EF4-FFF2-40B4-BE49-F238E27FC236}">
                    <a16:creationId xmlns:a16="http://schemas.microsoft.com/office/drawing/2014/main" id="{874A907D-7F5B-49D1-99A2-2EE5CBE60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9" name="Freeform: Shape 108">
                <a:extLst>
                  <a:ext uri="{FF2B5EF4-FFF2-40B4-BE49-F238E27FC236}">
                    <a16:creationId xmlns:a16="http://schemas.microsoft.com/office/drawing/2014/main" id="{A2CB551E-1E4C-467D-A3D3-7BA52A272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a:extLst>
                  <a:ext uri="{FF2B5EF4-FFF2-40B4-BE49-F238E27FC236}">
                    <a16:creationId xmlns:a16="http://schemas.microsoft.com/office/drawing/2014/main" id="{DFA76F48-9EFD-452A-B0B9-363207E9F3D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11" name="Straight Connector 110">
                  <a:extLst>
                    <a:ext uri="{FF2B5EF4-FFF2-40B4-BE49-F238E27FC236}">
                      <a16:creationId xmlns:a16="http://schemas.microsoft.com/office/drawing/2014/main" id="{FA58951F-7DDC-408C-A381-96773B5C04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844DEAE-03C1-47CA-AD25-A479916765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Oval 94">
              <a:extLst>
                <a:ext uri="{FF2B5EF4-FFF2-40B4-BE49-F238E27FC236}">
                  <a16:creationId xmlns:a16="http://schemas.microsoft.com/office/drawing/2014/main" id="{9DED8F11-2AB8-4BC3-90AA-2063E1199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92921" y="5784159"/>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EFFC5F39-870E-4D66-853D-4F4EE1C51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514516" y="834250"/>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7" name="Group 96">
              <a:extLst>
                <a:ext uri="{FF2B5EF4-FFF2-40B4-BE49-F238E27FC236}">
                  <a16:creationId xmlns:a16="http://schemas.microsoft.com/office/drawing/2014/main" id="{C88C80A8-E095-4A4F-87E4-8AD7E7C57A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10698843" y="1090043"/>
              <a:ext cx="901736" cy="2160000"/>
              <a:chOff x="8217770" y="397306"/>
              <a:chExt cx="901736" cy="2160000"/>
            </a:xfrm>
          </p:grpSpPr>
          <p:cxnSp>
            <p:nvCxnSpPr>
              <p:cNvPr id="104" name="Straight Connector 103">
                <a:extLst>
                  <a:ext uri="{FF2B5EF4-FFF2-40B4-BE49-F238E27FC236}">
                    <a16:creationId xmlns:a16="http://schemas.microsoft.com/office/drawing/2014/main" id="{2ABDBCCB-5528-4B88-8E71-4594FA5300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A72526B2-FC30-4028-887E-A0A9559FD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Rectangle 5">
                <a:extLst>
                  <a:ext uri="{FF2B5EF4-FFF2-40B4-BE49-F238E27FC236}">
                    <a16:creationId xmlns:a16="http://schemas.microsoft.com/office/drawing/2014/main" id="{6F50CD0A-EB53-43E3-B229-56581B16D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
                <a:extLst>
                  <a:ext uri="{FF2B5EF4-FFF2-40B4-BE49-F238E27FC236}">
                    <a16:creationId xmlns:a16="http://schemas.microsoft.com/office/drawing/2014/main" id="{07439A8C-E126-4EF8-9DDE-B12EEB634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F971A352-3CE3-4D4E-89FF-4AC76D5628B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8254545" y="4918166"/>
              <a:ext cx="571820" cy="1620000"/>
              <a:chOff x="8482785" y="4330454"/>
              <a:chExt cx="571820" cy="1620000"/>
            </a:xfrm>
          </p:grpSpPr>
          <p:sp>
            <p:nvSpPr>
              <p:cNvPr id="102" name="Freeform: Shape 101">
                <a:extLst>
                  <a:ext uri="{FF2B5EF4-FFF2-40B4-BE49-F238E27FC236}">
                    <a16:creationId xmlns:a16="http://schemas.microsoft.com/office/drawing/2014/main" id="{1181DD3C-BB7E-4654-97CB-5EBA46737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3" name="Straight Connector 102">
                <a:extLst>
                  <a:ext uri="{FF2B5EF4-FFF2-40B4-BE49-F238E27FC236}">
                    <a16:creationId xmlns:a16="http://schemas.microsoft.com/office/drawing/2014/main" id="{DBFDB5FE-621F-4885-8FE3-F32C80AB0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43C986CB-6F99-49CC-B770-5C631F665D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11104707" y="427549"/>
              <a:ext cx="464739" cy="900000"/>
              <a:chOff x="4511184" y="2651374"/>
              <a:chExt cx="464739" cy="900000"/>
            </a:xfrm>
          </p:grpSpPr>
          <p:sp>
            <p:nvSpPr>
              <p:cNvPr id="100" name="Freeform: Shape 99">
                <a:extLst>
                  <a:ext uri="{FF2B5EF4-FFF2-40B4-BE49-F238E27FC236}">
                    <a16:creationId xmlns:a16="http://schemas.microsoft.com/office/drawing/2014/main" id="{AECC4036-7099-49F0-A624-8E4B78849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1" name="Straight Connector 100">
                <a:extLst>
                  <a:ext uri="{FF2B5EF4-FFF2-40B4-BE49-F238E27FC236}">
                    <a16:creationId xmlns:a16="http://schemas.microsoft.com/office/drawing/2014/main" id="{2D9D2BC0-F00D-4508-B62B-4150C07B95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413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irthday cake with lit candles and sprinkles and balloons on the table">
            <a:extLst>
              <a:ext uri="{FF2B5EF4-FFF2-40B4-BE49-F238E27FC236}">
                <a16:creationId xmlns:a16="http://schemas.microsoft.com/office/drawing/2014/main" id="{75EBBCBD-9B8D-4DCA-8813-FB4E387B1627}"/>
              </a:ext>
            </a:extLst>
          </p:cNvPr>
          <p:cNvPicPr>
            <a:picLocks noChangeAspect="1"/>
          </p:cNvPicPr>
          <p:nvPr/>
        </p:nvPicPr>
        <p:blipFill rotWithShape="1">
          <a:blip r:embed="rId4">
            <a:extLst>
              <a:ext uri="{28A0092B-C50C-407E-A947-70E740481C1C}">
                <a14:useLocalDpi xmlns:a14="http://schemas.microsoft.com/office/drawing/2010/main" val="0"/>
              </a:ext>
            </a:extLst>
          </a:blip>
          <a:srcRect l="30315" r="11939" b="-1"/>
          <a:stretch/>
        </p:blipFill>
        <p:spPr>
          <a:xfrm>
            <a:off x="540989" y="540033"/>
            <a:ext cx="4996212" cy="5775279"/>
          </a:xfrm>
          <a:prstGeom prst="rect">
            <a:avLst/>
          </a:prstGeom>
        </p:spPr>
      </p:pic>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9750D4-1D1B-4758-91C3-0B70887F27D6}"/>
              </a:ext>
            </a:extLst>
          </p:cNvPr>
          <p:cNvSpPr txBox="1"/>
          <p:nvPr/>
        </p:nvSpPr>
        <p:spPr>
          <a:xfrm>
            <a:off x="6960094" y="679538"/>
            <a:ext cx="4460874" cy="1106226"/>
          </a:xfrm>
          <a:prstGeom prst="rect">
            <a:avLst/>
          </a:prstGeom>
        </p:spPr>
        <p:txBody>
          <a:bodyPr vert="horz" lIns="0" tIns="0" rIns="0" bIns="0" rtlCol="0" anchor="t" anchorCtr="0">
            <a:noAutofit/>
          </a:bodyPr>
          <a:lstStyle/>
          <a:p>
            <a:pPr>
              <a:lnSpc>
                <a:spcPct val="125000"/>
              </a:lnSpc>
              <a:spcAft>
                <a:spcPts val="600"/>
              </a:spcAft>
              <a:buClr>
                <a:schemeClr val="accent1">
                  <a:lumMod val="60000"/>
                  <a:lumOff val="40000"/>
                </a:schemeClr>
              </a:buClr>
            </a:pPr>
            <a:r>
              <a:rPr lang="en-US" sz="3200" dirty="0">
                <a:solidFill>
                  <a:schemeClr val="tx1">
                    <a:alpha val="70000"/>
                  </a:schemeClr>
                </a:solidFill>
                <a:latin typeface="+mj-lt"/>
              </a:rPr>
              <a:t>Has anyone had a birthday recently?</a:t>
            </a:r>
          </a:p>
        </p:txBody>
      </p:sp>
      <p:sp>
        <p:nvSpPr>
          <p:cNvPr id="3" name="TextBox 2">
            <a:extLst>
              <a:ext uri="{FF2B5EF4-FFF2-40B4-BE49-F238E27FC236}">
                <a16:creationId xmlns:a16="http://schemas.microsoft.com/office/drawing/2014/main" id="{36AFC5FF-614A-4CDB-8FED-B453BC7AE77B}"/>
              </a:ext>
            </a:extLst>
          </p:cNvPr>
          <p:cNvSpPr txBox="1"/>
          <p:nvPr/>
        </p:nvSpPr>
        <p:spPr>
          <a:xfrm>
            <a:off x="6261719" y="2587520"/>
            <a:ext cx="5474067" cy="830997"/>
          </a:xfrm>
          <a:prstGeom prst="rect">
            <a:avLst/>
          </a:prstGeom>
          <a:noFill/>
        </p:spPr>
        <p:txBody>
          <a:bodyPr wrap="square" rtlCol="0">
            <a:spAutoFit/>
          </a:bodyPr>
          <a:lstStyle/>
          <a:p>
            <a:pPr>
              <a:spcAft>
                <a:spcPts val="600"/>
              </a:spcAft>
            </a:pPr>
            <a:r>
              <a:rPr lang="en-GB" sz="2400" dirty="0"/>
              <a:t>What is a common way to wish someone a happy birthday? </a:t>
            </a:r>
          </a:p>
        </p:txBody>
      </p:sp>
      <p:sp>
        <p:nvSpPr>
          <p:cNvPr id="4" name="TextBox 3">
            <a:extLst>
              <a:ext uri="{FF2B5EF4-FFF2-40B4-BE49-F238E27FC236}">
                <a16:creationId xmlns:a16="http://schemas.microsoft.com/office/drawing/2014/main" id="{BC98B8BC-3430-47B1-829F-E06024C30589}"/>
              </a:ext>
            </a:extLst>
          </p:cNvPr>
          <p:cNvSpPr txBox="1"/>
          <p:nvPr/>
        </p:nvSpPr>
        <p:spPr>
          <a:xfrm>
            <a:off x="6261719" y="3818939"/>
            <a:ext cx="5644531" cy="2185214"/>
          </a:xfrm>
          <a:prstGeom prst="rect">
            <a:avLst/>
          </a:prstGeom>
          <a:noFill/>
        </p:spPr>
        <p:txBody>
          <a:bodyPr wrap="square" rtlCol="0">
            <a:spAutoFit/>
          </a:bodyPr>
          <a:lstStyle/>
          <a:p>
            <a:pPr>
              <a:spcAft>
                <a:spcPts val="600"/>
              </a:spcAft>
            </a:pPr>
            <a:r>
              <a:rPr lang="en-GB" sz="2400" dirty="0"/>
              <a:t>THROUGH A SONG! Can you all sing ‘Happy Birthday’ to someone who had a birthday recently?</a:t>
            </a:r>
          </a:p>
          <a:p>
            <a:pPr>
              <a:spcAft>
                <a:spcPts val="600"/>
              </a:spcAft>
            </a:pPr>
            <a:endParaRPr lang="en-GB" dirty="0"/>
          </a:p>
          <a:p>
            <a:pPr>
              <a:spcAft>
                <a:spcPts val="600"/>
              </a:spcAft>
            </a:pPr>
            <a:r>
              <a:rPr lang="en-GB" dirty="0"/>
              <a:t>Or, listen to this orchestra playing the song and try to sing along:</a:t>
            </a:r>
          </a:p>
        </p:txBody>
      </p:sp>
      <p:pic>
        <p:nvPicPr>
          <p:cNvPr id="5" name="yt1s.com - Happy Birthday Orchestra-[AudioTrimmer.com]">
            <a:hlinkClick r:id="" action="ppaction://media"/>
            <a:extLst>
              <a:ext uri="{FF2B5EF4-FFF2-40B4-BE49-F238E27FC236}">
                <a16:creationId xmlns:a16="http://schemas.microsoft.com/office/drawing/2014/main" id="{D6C423A9-8DEE-4256-AC07-D36D2EF730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39797" y="5782434"/>
            <a:ext cx="396028" cy="396028"/>
          </a:xfrm>
          <a:prstGeom prst="rect">
            <a:avLst/>
          </a:prstGeom>
        </p:spPr>
      </p:pic>
    </p:spTree>
    <p:extLst>
      <p:ext uri="{BB962C8B-B14F-4D97-AF65-F5344CB8AC3E}">
        <p14:creationId xmlns:p14="http://schemas.microsoft.com/office/powerpoint/2010/main" val="31259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37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F197-8EFB-4711-AE9D-9A01C76F510E}"/>
              </a:ext>
            </a:extLst>
          </p:cNvPr>
          <p:cNvSpPr>
            <a:spLocks noGrp="1"/>
          </p:cNvSpPr>
          <p:nvPr>
            <p:ph type="title"/>
          </p:nvPr>
        </p:nvSpPr>
        <p:spPr/>
        <p:txBody>
          <a:bodyPr>
            <a:normAutofit fontScale="90000"/>
          </a:bodyPr>
          <a:lstStyle/>
          <a:p>
            <a:pPr algn="ctr"/>
            <a:r>
              <a:rPr lang="en-GB" dirty="0"/>
              <a:t>Can you think of other examples of when music is used for special occasions?</a:t>
            </a:r>
          </a:p>
        </p:txBody>
      </p:sp>
      <p:graphicFrame>
        <p:nvGraphicFramePr>
          <p:cNvPr id="5" name="Content Placeholder 2">
            <a:extLst>
              <a:ext uri="{FF2B5EF4-FFF2-40B4-BE49-F238E27FC236}">
                <a16:creationId xmlns:a16="http://schemas.microsoft.com/office/drawing/2014/main" id="{30C74EE7-7DDE-4A22-8D06-BDC2501184C6}"/>
              </a:ext>
            </a:extLst>
          </p:cNvPr>
          <p:cNvGraphicFramePr>
            <a:graphicFrameLocks noGrp="1"/>
          </p:cNvGraphicFramePr>
          <p:nvPr>
            <p:ph idx="1"/>
          </p:nvPr>
        </p:nvGraphicFramePr>
        <p:xfrm>
          <a:off x="1079500" y="1790700"/>
          <a:ext cx="10026650"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6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9448756-D05D-4144-BD24-FE62CCB2B235}"/>
                                            </p:graphicEl>
                                          </p:spTgt>
                                        </p:tgtEl>
                                        <p:attrNameLst>
                                          <p:attrName>style.visibility</p:attrName>
                                        </p:attrNameLst>
                                      </p:cBhvr>
                                      <p:to>
                                        <p:strVal val="visible"/>
                                      </p:to>
                                    </p:set>
                                    <p:animEffect transition="in" filter="fade">
                                      <p:cBhvr>
                                        <p:cTn id="7" dur="500"/>
                                        <p:tgtEl>
                                          <p:spTgt spid="5">
                                            <p:graphicEl>
                                              <a:dgm id="{49448756-D05D-4144-BD24-FE62CCB2B23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CBA86E09-7275-4F35-B1CE-BE23A1B47978}"/>
                                            </p:graphicEl>
                                          </p:spTgt>
                                        </p:tgtEl>
                                        <p:attrNameLst>
                                          <p:attrName>style.visibility</p:attrName>
                                        </p:attrNameLst>
                                      </p:cBhvr>
                                      <p:to>
                                        <p:strVal val="visible"/>
                                      </p:to>
                                    </p:set>
                                    <p:animEffect transition="in" filter="fade">
                                      <p:cBhvr>
                                        <p:cTn id="10" dur="500"/>
                                        <p:tgtEl>
                                          <p:spTgt spid="5">
                                            <p:graphicEl>
                                              <a:dgm id="{CBA86E09-7275-4F35-B1CE-BE23A1B479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66F632CC-0B7A-442B-8A28-98A1BE05FD1C}"/>
                                            </p:graphicEl>
                                          </p:spTgt>
                                        </p:tgtEl>
                                        <p:attrNameLst>
                                          <p:attrName>style.visibility</p:attrName>
                                        </p:attrNameLst>
                                      </p:cBhvr>
                                      <p:to>
                                        <p:strVal val="visible"/>
                                      </p:to>
                                    </p:set>
                                    <p:animEffect transition="in" filter="fade">
                                      <p:cBhvr>
                                        <p:cTn id="15" dur="500"/>
                                        <p:tgtEl>
                                          <p:spTgt spid="5">
                                            <p:graphicEl>
                                              <a:dgm id="{66F632CC-0B7A-442B-8A28-98A1BE05FD1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8994AC5C-0536-49AE-874E-99BCADF26C74}"/>
                                            </p:graphicEl>
                                          </p:spTgt>
                                        </p:tgtEl>
                                        <p:attrNameLst>
                                          <p:attrName>style.visibility</p:attrName>
                                        </p:attrNameLst>
                                      </p:cBhvr>
                                      <p:to>
                                        <p:strVal val="visible"/>
                                      </p:to>
                                    </p:set>
                                    <p:animEffect transition="in" filter="fade">
                                      <p:cBhvr>
                                        <p:cTn id="18" dur="500"/>
                                        <p:tgtEl>
                                          <p:spTgt spid="5">
                                            <p:graphicEl>
                                              <a:dgm id="{8994AC5C-0536-49AE-874E-99BCADF26C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D87F5-D6CD-49A7-9A17-28CADFB9C6EC}"/>
              </a:ext>
            </a:extLst>
          </p:cNvPr>
          <p:cNvSpPr>
            <a:spLocks noGrp="1"/>
          </p:cNvSpPr>
          <p:nvPr>
            <p:ph type="title"/>
          </p:nvPr>
        </p:nvSpPr>
        <p:spPr>
          <a:xfrm>
            <a:off x="7766050" y="1011237"/>
            <a:ext cx="3884962" cy="860400"/>
          </a:xfrm>
        </p:spPr>
        <p:txBody>
          <a:bodyPr anchor="b">
            <a:normAutofit/>
          </a:bodyPr>
          <a:lstStyle/>
          <a:p>
            <a:pPr algn="ctr"/>
            <a:r>
              <a:rPr lang="en-GB" dirty="0"/>
              <a:t>What does ‘ritual’ mean?</a:t>
            </a:r>
          </a:p>
        </p:txBody>
      </p:sp>
      <p:sp>
        <p:nvSpPr>
          <p:cNvPr id="10" name="Freeform: Shape 9">
            <a:extLst>
              <a:ext uri="{FF2B5EF4-FFF2-40B4-BE49-F238E27FC236}">
                <a16:creationId xmlns:a16="http://schemas.microsoft.com/office/drawing/2014/main" id="{FDFB2617-B98A-43E9-9A47-B2A32B8A9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331371" y="1990845"/>
            <a:ext cx="1251490" cy="2846995"/>
          </a:xfrm>
          <a:custGeom>
            <a:avLst/>
            <a:gdLst>
              <a:gd name="connsiteX0" fmla="*/ 625745 w 1251490"/>
              <a:gd name="connsiteY0" fmla="*/ 0 h 2846995"/>
              <a:gd name="connsiteX1" fmla="*/ 683662 w 1251490"/>
              <a:gd name="connsiteY1" fmla="*/ 52638 h 2846995"/>
              <a:gd name="connsiteX2" fmla="*/ 1251490 w 1251490"/>
              <a:gd name="connsiteY2" fmla="*/ 1423497 h 2846995"/>
              <a:gd name="connsiteX3" fmla="*/ 683662 w 1251490"/>
              <a:gd name="connsiteY3" fmla="*/ 2794356 h 2846995"/>
              <a:gd name="connsiteX4" fmla="*/ 625745 w 1251490"/>
              <a:gd name="connsiteY4" fmla="*/ 2846995 h 2846995"/>
              <a:gd name="connsiteX5" fmla="*/ 567828 w 1251490"/>
              <a:gd name="connsiteY5" fmla="*/ 2794357 h 2846995"/>
              <a:gd name="connsiteX6" fmla="*/ 0 w 1251490"/>
              <a:gd name="connsiteY6" fmla="*/ 1423498 h 2846995"/>
              <a:gd name="connsiteX7" fmla="*/ 567828 w 1251490"/>
              <a:gd name="connsiteY7" fmla="*/ 52639 h 28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90" h="2846995">
                <a:moveTo>
                  <a:pt x="625745" y="0"/>
                </a:moveTo>
                <a:lnTo>
                  <a:pt x="683662" y="52638"/>
                </a:lnTo>
                <a:cubicBezTo>
                  <a:pt x="1034495" y="403472"/>
                  <a:pt x="1251490" y="888144"/>
                  <a:pt x="1251490" y="1423497"/>
                </a:cubicBezTo>
                <a:cubicBezTo>
                  <a:pt x="1251490" y="1958851"/>
                  <a:pt x="1034495" y="2443522"/>
                  <a:pt x="683662" y="2794356"/>
                </a:cubicBezTo>
                <a:lnTo>
                  <a:pt x="625745" y="2846995"/>
                </a:lnTo>
                <a:lnTo>
                  <a:pt x="567828" y="2794357"/>
                </a:lnTo>
                <a:cubicBezTo>
                  <a:pt x="216995" y="2443523"/>
                  <a:pt x="0" y="1958851"/>
                  <a:pt x="0" y="1423498"/>
                </a:cubicBezTo>
                <a:cubicBezTo>
                  <a:pt x="0" y="888144"/>
                  <a:pt x="216995" y="403473"/>
                  <a:pt x="567828" y="52639"/>
                </a:cubicBezTo>
                <a:close/>
              </a:path>
            </a:pathLst>
          </a:custGeom>
          <a:solidFill>
            <a:schemeClr val="tx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6ACB6F56-BFD9-41B9-B37C-937E5C16B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821415" y="662384"/>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cxnSp>
        <p:nvCxnSpPr>
          <p:cNvPr id="14" name="Straight Connector 1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897A4C3C-2ED9-4FA0-9121-2EAEBB56B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77036" y="331310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FC262B3-DB33-4872-B409-BF38E84C7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flipV="1">
            <a:off x="609308" y="57538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Shape 19">
            <a:extLst>
              <a:ext uri="{FF2B5EF4-FFF2-40B4-BE49-F238E27FC236}">
                <a16:creationId xmlns:a16="http://schemas.microsoft.com/office/drawing/2014/main" id="{601D83F8-7D11-4217-BF71-7055D06D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759198" y="604046"/>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Freeform: Shape 21">
            <a:extLst>
              <a:ext uri="{FF2B5EF4-FFF2-40B4-BE49-F238E27FC236}">
                <a16:creationId xmlns:a16="http://schemas.microsoft.com/office/drawing/2014/main" id="{5FB7B664-3B28-4FCB-B823-F7FD1DB45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a:off x="5688312" y="393991"/>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990C5F-102D-4069-8490-EA08938C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99010" y="2324728"/>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3D5A49-7CDA-45DE-A459-F184738D8126}"/>
              </a:ext>
            </a:extLst>
          </p:cNvPr>
          <p:cNvSpPr>
            <a:spLocks noGrp="1"/>
          </p:cNvSpPr>
          <p:nvPr>
            <p:ph idx="1"/>
          </p:nvPr>
        </p:nvSpPr>
        <p:spPr>
          <a:xfrm>
            <a:off x="7766050" y="2472051"/>
            <a:ext cx="3884962" cy="4052571"/>
          </a:xfrm>
        </p:spPr>
        <p:txBody>
          <a:bodyPr>
            <a:normAutofit/>
          </a:bodyPr>
          <a:lstStyle/>
          <a:p>
            <a:pPr marL="0" indent="0">
              <a:lnSpc>
                <a:spcPct val="115000"/>
              </a:lnSpc>
              <a:buNone/>
            </a:pPr>
            <a:r>
              <a:rPr lang="en-GB" sz="1800" b="1" dirty="0">
                <a:solidFill>
                  <a:schemeClr val="accent2">
                    <a:lumMod val="40000"/>
                    <a:lumOff val="60000"/>
                    <a:alpha val="70000"/>
                  </a:schemeClr>
                </a:solidFill>
              </a:rPr>
              <a:t>A ritual is an action or a series of actions which is always performed in the same way – it can be religious or non-religious.</a:t>
            </a:r>
          </a:p>
          <a:p>
            <a:pPr>
              <a:lnSpc>
                <a:spcPct val="115000"/>
              </a:lnSpc>
            </a:pPr>
            <a:endParaRPr lang="en-GB" sz="1800" dirty="0"/>
          </a:p>
          <a:p>
            <a:pPr marL="0" indent="0">
              <a:lnSpc>
                <a:spcPct val="115000"/>
              </a:lnSpc>
              <a:buNone/>
            </a:pPr>
            <a:r>
              <a:rPr lang="en-GB" sz="1800" dirty="0"/>
              <a:t>Why do you think music is important in rituals? </a:t>
            </a:r>
            <a:r>
              <a:rPr lang="en-GB" sz="1800" dirty="0">
                <a:effectLst/>
                <a:ea typeface="Calibri" panose="020F0502020204030204" pitchFamily="34" charset="0"/>
                <a:cs typeface="Times New Roman" panose="02020603050405020304" pitchFamily="18" charset="0"/>
              </a:rPr>
              <a:t>Does it make you feel joyful, or like you want to dance? For instance, how did you feel when you sang ‘Happy birthday’? How did the person whose birthday it was feel?</a:t>
            </a:r>
          </a:p>
          <a:p>
            <a:pPr>
              <a:lnSpc>
                <a:spcPct val="115000"/>
              </a:lnSpc>
            </a:pPr>
            <a:endParaRPr lang="en-GB" sz="1400" dirty="0"/>
          </a:p>
          <a:p>
            <a:pPr>
              <a:lnSpc>
                <a:spcPct val="115000"/>
              </a:lnSpc>
            </a:pPr>
            <a:endParaRPr lang="en-GB" sz="1400" dirty="0"/>
          </a:p>
        </p:txBody>
      </p:sp>
      <p:sp>
        <p:nvSpPr>
          <p:cNvPr id="26" name="Freeform: Shape 25">
            <a:extLst>
              <a:ext uri="{FF2B5EF4-FFF2-40B4-BE49-F238E27FC236}">
                <a16:creationId xmlns:a16="http://schemas.microsoft.com/office/drawing/2014/main" id="{11095BFB-B480-41A7-BC69-B9B0619E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73570" y="4760817"/>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418FE78-A2AA-4004-92A2-CD1337BF6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24714" y="4423565"/>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30" name="Freeform: Shape 29">
            <a:extLst>
              <a:ext uri="{FF2B5EF4-FFF2-40B4-BE49-F238E27FC236}">
                <a16:creationId xmlns:a16="http://schemas.microsoft.com/office/drawing/2014/main" id="{86CA7637-955F-4214-9C03-E6395CF40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4950949" y="3146234"/>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id="{68A903A2-0B8B-4216-A817-DFF713EE4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6623928" y="5885762"/>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4" name="Group 33">
            <a:extLst>
              <a:ext uri="{FF2B5EF4-FFF2-40B4-BE49-F238E27FC236}">
                <a16:creationId xmlns:a16="http://schemas.microsoft.com/office/drawing/2014/main" id="{8E2BF4FD-1648-49E1-9633-03EBF24DAE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944" y="499198"/>
            <a:ext cx="7703725" cy="5859899"/>
            <a:chOff x="23944" y="499198"/>
            <a:chExt cx="7703725" cy="5859899"/>
          </a:xfrm>
        </p:grpSpPr>
        <p:grpSp>
          <p:nvGrpSpPr>
            <p:cNvPr id="35" name="Group 34">
              <a:extLst>
                <a:ext uri="{FF2B5EF4-FFF2-40B4-BE49-F238E27FC236}">
                  <a16:creationId xmlns:a16="http://schemas.microsoft.com/office/drawing/2014/main" id="{4D861B82-2603-44FA-A020-4C5272F9F1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3061384" y="1850821"/>
              <a:ext cx="1251490" cy="3474512"/>
              <a:chOff x="4934747" y="772269"/>
              <a:chExt cx="1251490" cy="3474512"/>
            </a:xfrm>
          </p:grpSpPr>
          <p:sp>
            <p:nvSpPr>
              <p:cNvPr id="90" name="Freeform: Shape 89">
                <a:extLst>
                  <a:ext uri="{FF2B5EF4-FFF2-40B4-BE49-F238E27FC236}">
                    <a16:creationId xmlns:a16="http://schemas.microsoft.com/office/drawing/2014/main" id="{965AED85-4BFF-4403-B824-639975E13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34747" y="772269"/>
                <a:ext cx="1251490" cy="2846995"/>
              </a:xfrm>
              <a:custGeom>
                <a:avLst/>
                <a:gdLst>
                  <a:gd name="connsiteX0" fmla="*/ 625745 w 1251490"/>
                  <a:gd name="connsiteY0" fmla="*/ 0 h 2846995"/>
                  <a:gd name="connsiteX1" fmla="*/ 683662 w 1251490"/>
                  <a:gd name="connsiteY1" fmla="*/ 52638 h 2846995"/>
                  <a:gd name="connsiteX2" fmla="*/ 1251490 w 1251490"/>
                  <a:gd name="connsiteY2" fmla="*/ 1423497 h 2846995"/>
                  <a:gd name="connsiteX3" fmla="*/ 683662 w 1251490"/>
                  <a:gd name="connsiteY3" fmla="*/ 2794356 h 2846995"/>
                  <a:gd name="connsiteX4" fmla="*/ 625745 w 1251490"/>
                  <a:gd name="connsiteY4" fmla="*/ 2846995 h 2846995"/>
                  <a:gd name="connsiteX5" fmla="*/ 567828 w 1251490"/>
                  <a:gd name="connsiteY5" fmla="*/ 2794357 h 2846995"/>
                  <a:gd name="connsiteX6" fmla="*/ 0 w 1251490"/>
                  <a:gd name="connsiteY6" fmla="*/ 1423498 h 2846995"/>
                  <a:gd name="connsiteX7" fmla="*/ 567828 w 1251490"/>
                  <a:gd name="connsiteY7" fmla="*/ 52639 h 28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90" h="2846995">
                    <a:moveTo>
                      <a:pt x="625745" y="0"/>
                    </a:moveTo>
                    <a:lnTo>
                      <a:pt x="683662" y="52638"/>
                    </a:lnTo>
                    <a:cubicBezTo>
                      <a:pt x="1034495" y="403472"/>
                      <a:pt x="1251490" y="888144"/>
                      <a:pt x="1251490" y="1423497"/>
                    </a:cubicBezTo>
                    <a:cubicBezTo>
                      <a:pt x="1251490" y="1958851"/>
                      <a:pt x="1034495" y="2443522"/>
                      <a:pt x="683662" y="2794356"/>
                    </a:cubicBezTo>
                    <a:lnTo>
                      <a:pt x="625745" y="2846995"/>
                    </a:lnTo>
                    <a:lnTo>
                      <a:pt x="567828" y="2794357"/>
                    </a:lnTo>
                    <a:cubicBezTo>
                      <a:pt x="216995" y="2443523"/>
                      <a:pt x="0" y="1958851"/>
                      <a:pt x="0" y="1423498"/>
                    </a:cubicBezTo>
                    <a:cubicBezTo>
                      <a:pt x="0" y="888144"/>
                      <a:pt x="216995" y="403473"/>
                      <a:pt x="567828" y="5263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91" name="Straight Connector 90">
                <a:extLst>
                  <a:ext uri="{FF2B5EF4-FFF2-40B4-BE49-F238E27FC236}">
                    <a16:creationId xmlns:a16="http://schemas.microsoft.com/office/drawing/2014/main" id="{28B554E7-2299-4997-B803-6640B152B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560492" y="772269"/>
                <a:ext cx="0" cy="3474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5">
                <a:extLst>
                  <a:ext uri="{FF2B5EF4-FFF2-40B4-BE49-F238E27FC236}">
                    <a16:creationId xmlns:a16="http://schemas.microsoft.com/office/drawing/2014/main" id="{BADEAAFA-33A1-4D19-936B-540432AA4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137327" y="2088695"/>
                <a:ext cx="846331" cy="846331"/>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
                <a:extLst>
                  <a:ext uri="{FF2B5EF4-FFF2-40B4-BE49-F238E27FC236}">
                    <a16:creationId xmlns:a16="http://schemas.microsoft.com/office/drawing/2014/main" id="{D54A337F-DA37-47AC-8331-1E0997DC4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137327" y="1455530"/>
                <a:ext cx="846331" cy="846331"/>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5">
                <a:extLst>
                  <a:ext uri="{FF2B5EF4-FFF2-40B4-BE49-F238E27FC236}">
                    <a16:creationId xmlns:a16="http://schemas.microsoft.com/office/drawing/2014/main" id="{A9DFC908-5933-4655-BAB7-A8B26D98F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241547" y="1073977"/>
                <a:ext cx="637890" cy="637890"/>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27070C6-E521-4A87-8FE6-EBCA09B6FF9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3944" y="645179"/>
              <a:ext cx="4487128" cy="5713918"/>
              <a:chOff x="23944" y="645179"/>
              <a:chExt cx="4487128" cy="5713918"/>
            </a:xfrm>
          </p:grpSpPr>
          <p:grpSp>
            <p:nvGrpSpPr>
              <p:cNvPr id="64" name="Group 63">
                <a:extLst>
                  <a:ext uri="{FF2B5EF4-FFF2-40B4-BE49-F238E27FC236}">
                    <a16:creationId xmlns:a16="http://schemas.microsoft.com/office/drawing/2014/main" id="{0E0B7002-AB4B-494F-916E-4701C993C4B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471900" y="4361866"/>
                <a:ext cx="1785983" cy="2208479"/>
                <a:chOff x="2725201" y="4453039"/>
                <a:chExt cx="1785983" cy="2208479"/>
              </a:xfrm>
            </p:grpSpPr>
            <p:cxnSp>
              <p:nvCxnSpPr>
                <p:cNvPr id="85" name="Straight Connector 84">
                  <a:extLst>
                    <a:ext uri="{FF2B5EF4-FFF2-40B4-BE49-F238E27FC236}">
                      <a16:creationId xmlns:a16="http://schemas.microsoft.com/office/drawing/2014/main" id="{B5175423-ADEA-40BC-988E-FF9F0A2F1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D428CA7-D926-4589-858A-6336379063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90F4D28B-0D72-457F-B004-9AE31C63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88" name="Rectangle 30">
                  <a:extLst>
                    <a:ext uri="{FF2B5EF4-FFF2-40B4-BE49-F238E27FC236}">
                      <a16:creationId xmlns:a16="http://schemas.microsoft.com/office/drawing/2014/main" id="{DFBB4C7C-5FD1-4B8C-929F-6E44D89BA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0">
                  <a:extLst>
                    <a:ext uri="{FF2B5EF4-FFF2-40B4-BE49-F238E27FC236}">
                      <a16:creationId xmlns:a16="http://schemas.microsoft.com/office/drawing/2014/main" id="{CB9D3C3C-9CED-4F86-AC63-A216CA148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84273DB4-C22A-479C-B548-FDBC3D3314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6200000">
                <a:off x="1580551" y="3113335"/>
                <a:ext cx="571820" cy="1620000"/>
                <a:chOff x="8482785" y="4330454"/>
                <a:chExt cx="571820" cy="1620000"/>
              </a:xfrm>
            </p:grpSpPr>
            <p:sp>
              <p:nvSpPr>
                <p:cNvPr id="83" name="Freeform: Shape 82">
                  <a:extLst>
                    <a:ext uri="{FF2B5EF4-FFF2-40B4-BE49-F238E27FC236}">
                      <a16:creationId xmlns:a16="http://schemas.microsoft.com/office/drawing/2014/main" id="{35C67705-3BFB-4790-926B-EA8B0C691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Connector 83">
                  <a:extLst>
                    <a:ext uri="{FF2B5EF4-FFF2-40B4-BE49-F238E27FC236}">
                      <a16:creationId xmlns:a16="http://schemas.microsoft.com/office/drawing/2014/main" id="{9A24DBCB-7397-4C8D-A70D-4468A4555B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CC361E42-5D20-45DB-ACED-2CE4711816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flipV="1">
                <a:off x="717090" y="150866"/>
                <a:ext cx="2287608" cy="3673900"/>
                <a:chOff x="-6080955" y="3437416"/>
                <a:chExt cx="2287608" cy="3673900"/>
              </a:xfrm>
            </p:grpSpPr>
            <p:cxnSp>
              <p:nvCxnSpPr>
                <p:cNvPr id="75" name="Straight Connector 74">
                  <a:extLst>
                    <a:ext uri="{FF2B5EF4-FFF2-40B4-BE49-F238E27FC236}">
                      <a16:creationId xmlns:a16="http://schemas.microsoft.com/office/drawing/2014/main" id="{4DAD8710-478E-4D63-8EA2-CA4CBB7975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id="{8A3B355B-1AE2-4169-8E30-9B6D18FFB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57580A75-2302-4A94-964C-A6925558B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eeform: Shape 77">
                  <a:extLst>
                    <a:ext uri="{FF2B5EF4-FFF2-40B4-BE49-F238E27FC236}">
                      <a16:creationId xmlns:a16="http://schemas.microsoft.com/office/drawing/2014/main" id="{9F443382-6A3C-4623-B2B4-33DBED0C2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E00CDA90-8B09-4183-BBD8-BA102F6EB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8A3B0325-7F4A-4E81-ADBC-57137692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eeform: Shape 80">
                  <a:extLst>
                    <a:ext uri="{FF2B5EF4-FFF2-40B4-BE49-F238E27FC236}">
                      <a16:creationId xmlns:a16="http://schemas.microsoft.com/office/drawing/2014/main" id="{27E23346-F7D6-4FB2-94C6-868C22F8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eeform: Shape 81">
                  <a:extLst>
                    <a:ext uri="{FF2B5EF4-FFF2-40B4-BE49-F238E27FC236}">
                      <a16:creationId xmlns:a16="http://schemas.microsoft.com/office/drawing/2014/main" id="{5EA49D76-56F5-4664-A93D-3BE732496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a:extLst>
                  <a:ext uri="{FF2B5EF4-FFF2-40B4-BE49-F238E27FC236}">
                    <a16:creationId xmlns:a16="http://schemas.microsoft.com/office/drawing/2014/main" id="{524565B1-A274-4CC1-A868-A78C1FEA41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622419" y="427549"/>
                <a:ext cx="464739" cy="900000"/>
                <a:chOff x="4511184" y="2651374"/>
                <a:chExt cx="464739" cy="900000"/>
              </a:xfrm>
            </p:grpSpPr>
            <p:sp>
              <p:nvSpPr>
                <p:cNvPr id="73" name="Freeform: Shape 72">
                  <a:extLst>
                    <a:ext uri="{FF2B5EF4-FFF2-40B4-BE49-F238E27FC236}">
                      <a16:creationId xmlns:a16="http://schemas.microsoft.com/office/drawing/2014/main" id="{3E8510DB-26B7-486E-8046-8F91F618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4" name="Straight Connector 73">
                  <a:extLst>
                    <a:ext uri="{FF2B5EF4-FFF2-40B4-BE49-F238E27FC236}">
                      <a16:creationId xmlns:a16="http://schemas.microsoft.com/office/drawing/2014/main" id="{90C437F8-DD36-49E0-AC5E-16A8C62843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35605049-F9D0-40DB-BD22-F8BE936A26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2980204" y="4326122"/>
                <a:ext cx="901736" cy="2160000"/>
                <a:chOff x="8217770" y="397306"/>
                <a:chExt cx="901736" cy="2160000"/>
              </a:xfrm>
            </p:grpSpPr>
            <p:cxnSp>
              <p:nvCxnSpPr>
                <p:cNvPr id="69" name="Straight Connector 68">
                  <a:extLst>
                    <a:ext uri="{FF2B5EF4-FFF2-40B4-BE49-F238E27FC236}">
                      <a16:creationId xmlns:a16="http://schemas.microsoft.com/office/drawing/2014/main" id="{9A8DC3A9-5040-4869-BD48-A05B4A157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0EAF335D-753B-48D6-A82A-F3EF5B295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5">
                  <a:extLst>
                    <a:ext uri="{FF2B5EF4-FFF2-40B4-BE49-F238E27FC236}">
                      <a16:creationId xmlns:a16="http://schemas.microsoft.com/office/drawing/2014/main" id="{E024CEE5-B3FC-4ED4-8488-826F01797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5">
                  <a:extLst>
                    <a:ext uri="{FF2B5EF4-FFF2-40B4-BE49-F238E27FC236}">
                      <a16:creationId xmlns:a16="http://schemas.microsoft.com/office/drawing/2014/main" id="{A6FD7A30-9852-4F04-80AC-405501512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a:extLst>
                <a:ext uri="{FF2B5EF4-FFF2-40B4-BE49-F238E27FC236}">
                  <a16:creationId xmlns:a16="http://schemas.microsoft.com/office/drawing/2014/main" id="{C9CCF1A8-B95C-4E6E-AACE-38E044568B6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240541" y="499198"/>
              <a:ext cx="4487128" cy="5713917"/>
              <a:chOff x="3240541" y="499198"/>
              <a:chExt cx="4487128" cy="5713917"/>
            </a:xfrm>
          </p:grpSpPr>
          <p:grpSp>
            <p:nvGrpSpPr>
              <p:cNvPr id="38" name="Group 37">
                <a:extLst>
                  <a:ext uri="{FF2B5EF4-FFF2-40B4-BE49-F238E27FC236}">
                    <a16:creationId xmlns:a16="http://schemas.microsoft.com/office/drawing/2014/main" id="{3F47C966-52EB-4586-960A-D78677F8BF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3869673" y="372173"/>
                <a:ext cx="901736" cy="2160000"/>
                <a:chOff x="8217770" y="397306"/>
                <a:chExt cx="901736" cy="2160000"/>
              </a:xfrm>
            </p:grpSpPr>
            <p:cxnSp>
              <p:nvCxnSpPr>
                <p:cNvPr id="60" name="Straight Connector 59">
                  <a:extLst>
                    <a:ext uri="{FF2B5EF4-FFF2-40B4-BE49-F238E27FC236}">
                      <a16:creationId xmlns:a16="http://schemas.microsoft.com/office/drawing/2014/main" id="{83264464-F2DA-4E2E-93FE-654419D9D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12FDA1B9-501E-436D-93D9-B22E1030C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5">
                  <a:extLst>
                    <a:ext uri="{FF2B5EF4-FFF2-40B4-BE49-F238E27FC236}">
                      <a16:creationId xmlns:a16="http://schemas.microsoft.com/office/drawing/2014/main" id="{7083B41C-756A-4599-AC4A-06A491887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
                  <a:extLst>
                    <a:ext uri="{FF2B5EF4-FFF2-40B4-BE49-F238E27FC236}">
                      <a16:creationId xmlns:a16="http://schemas.microsoft.com/office/drawing/2014/main" id="{C417D6C8-9B83-41A0-ADD2-65E26C14E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B4150AEF-7A60-4498-8C88-38D9C927CB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5493730" y="287950"/>
                <a:ext cx="1785983" cy="2208479"/>
                <a:chOff x="2725201" y="4453039"/>
                <a:chExt cx="1785983" cy="2208479"/>
              </a:xfrm>
            </p:grpSpPr>
            <p:cxnSp>
              <p:nvCxnSpPr>
                <p:cNvPr id="55" name="Straight Connector 54">
                  <a:extLst>
                    <a:ext uri="{FF2B5EF4-FFF2-40B4-BE49-F238E27FC236}">
                      <a16:creationId xmlns:a16="http://schemas.microsoft.com/office/drawing/2014/main" id="{EC96C04C-2B17-47CA-8F93-CDCA1E62BB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196F57D-592A-49AB-9107-F3A2E296C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C1F482E4-E935-4E1F-82CA-445AB7DD2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58" name="Rectangle 30">
                  <a:extLst>
                    <a:ext uri="{FF2B5EF4-FFF2-40B4-BE49-F238E27FC236}">
                      <a16:creationId xmlns:a16="http://schemas.microsoft.com/office/drawing/2014/main" id="{550392EA-1B3F-4A99-83AC-1164FF4D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0">
                  <a:extLst>
                    <a:ext uri="{FF2B5EF4-FFF2-40B4-BE49-F238E27FC236}">
                      <a16:creationId xmlns:a16="http://schemas.microsoft.com/office/drawing/2014/main" id="{5B31D18B-79E2-4229-859B-DF590BBC2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209527A4-8BD7-4984-891B-C2D08F2BF0C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5599242" y="2124960"/>
                <a:ext cx="571820" cy="1620000"/>
                <a:chOff x="8482785" y="4330454"/>
                <a:chExt cx="571820" cy="1620000"/>
              </a:xfrm>
            </p:grpSpPr>
            <p:sp>
              <p:nvSpPr>
                <p:cNvPr id="53" name="Freeform: Shape 52">
                  <a:extLst>
                    <a:ext uri="{FF2B5EF4-FFF2-40B4-BE49-F238E27FC236}">
                      <a16:creationId xmlns:a16="http://schemas.microsoft.com/office/drawing/2014/main" id="{2A2F4ECC-BF0F-444B-B2D3-B62F6D83C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53">
                  <a:extLst>
                    <a:ext uri="{FF2B5EF4-FFF2-40B4-BE49-F238E27FC236}">
                      <a16:creationId xmlns:a16="http://schemas.microsoft.com/office/drawing/2014/main" id="{31D748D0-DAA6-4BF1-B9F5-EA42B4F759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36665058-D8ED-4BB5-97B8-E995A3813F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flipH="1" flipV="1">
                <a:off x="4746915" y="3033529"/>
                <a:ext cx="2287608" cy="3673900"/>
                <a:chOff x="-6080955" y="3437416"/>
                <a:chExt cx="2287608" cy="3673900"/>
              </a:xfrm>
            </p:grpSpPr>
            <p:cxnSp>
              <p:nvCxnSpPr>
                <p:cNvPr id="45" name="Straight Connector 44">
                  <a:extLst>
                    <a:ext uri="{FF2B5EF4-FFF2-40B4-BE49-F238E27FC236}">
                      <a16:creationId xmlns:a16="http://schemas.microsoft.com/office/drawing/2014/main" id="{84ED529F-A20E-4335-8BBD-D7A742DF50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1C41D393-0349-42CC-BFFA-C0B27D550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8BDBBCC7-57CD-44FC-8D71-4D3EC9D2D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Shape 47">
                  <a:extLst>
                    <a:ext uri="{FF2B5EF4-FFF2-40B4-BE49-F238E27FC236}">
                      <a16:creationId xmlns:a16="http://schemas.microsoft.com/office/drawing/2014/main" id="{0C3F9E22-9463-44B8-BC5B-CA24F4561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Shape 48">
                  <a:extLst>
                    <a:ext uri="{FF2B5EF4-FFF2-40B4-BE49-F238E27FC236}">
                      <a16:creationId xmlns:a16="http://schemas.microsoft.com/office/drawing/2014/main" id="{0217B513-DD5A-4977-AC78-EDB5DC05B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0E7B994A-6558-4D60-8F60-FD5C8A33B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526A56C2-5AD9-4B22-A0BC-F140235BB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eeform: Shape 51">
                  <a:extLst>
                    <a:ext uri="{FF2B5EF4-FFF2-40B4-BE49-F238E27FC236}">
                      <a16:creationId xmlns:a16="http://schemas.microsoft.com/office/drawing/2014/main" id="{AF8A51BF-AAC7-47B6-B63F-5A46D820F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02C792FE-0BFA-4D75-B5ED-CE0598A6E2A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6664455" y="5530746"/>
                <a:ext cx="464739" cy="900000"/>
                <a:chOff x="4511184" y="2651374"/>
                <a:chExt cx="464739" cy="900000"/>
              </a:xfrm>
            </p:grpSpPr>
            <p:sp>
              <p:nvSpPr>
                <p:cNvPr id="43" name="Freeform: Shape 42">
                  <a:extLst>
                    <a:ext uri="{FF2B5EF4-FFF2-40B4-BE49-F238E27FC236}">
                      <a16:creationId xmlns:a16="http://schemas.microsoft.com/office/drawing/2014/main" id="{0DA78B01-DC12-4C4D-8FDC-9C77FC471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4" name="Straight Connector 43">
                  <a:extLst>
                    <a:ext uri="{FF2B5EF4-FFF2-40B4-BE49-F238E27FC236}">
                      <a16:creationId xmlns:a16="http://schemas.microsoft.com/office/drawing/2014/main" id="{1123194F-810D-4608-AD1E-1B973A9FAD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6111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54E6A-9A59-413E-8DC1-F67FEF402D25}"/>
              </a:ext>
            </a:extLst>
          </p:cNvPr>
          <p:cNvSpPr>
            <a:spLocks noGrp="1"/>
          </p:cNvSpPr>
          <p:nvPr>
            <p:ph type="title"/>
          </p:nvPr>
        </p:nvSpPr>
        <p:spPr>
          <a:xfrm>
            <a:off x="7766050" y="1011237"/>
            <a:ext cx="3884962" cy="860400"/>
          </a:xfrm>
        </p:spPr>
        <p:txBody>
          <a:bodyPr anchor="b">
            <a:normAutofit/>
          </a:bodyPr>
          <a:lstStyle/>
          <a:p>
            <a:pPr algn="ctr"/>
            <a:r>
              <a:rPr lang="en-GB" sz="2600"/>
              <a:t>Activity 1: Matching Game</a:t>
            </a:r>
          </a:p>
        </p:txBody>
      </p:sp>
      <p:sp>
        <p:nvSpPr>
          <p:cNvPr id="10" name="Freeform: Shape 9">
            <a:extLst>
              <a:ext uri="{FF2B5EF4-FFF2-40B4-BE49-F238E27FC236}">
                <a16:creationId xmlns:a16="http://schemas.microsoft.com/office/drawing/2014/main" id="{FDFB2617-B98A-43E9-9A47-B2A32B8A9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331371" y="1990845"/>
            <a:ext cx="1251490" cy="2846995"/>
          </a:xfrm>
          <a:custGeom>
            <a:avLst/>
            <a:gdLst>
              <a:gd name="connsiteX0" fmla="*/ 625745 w 1251490"/>
              <a:gd name="connsiteY0" fmla="*/ 0 h 2846995"/>
              <a:gd name="connsiteX1" fmla="*/ 683662 w 1251490"/>
              <a:gd name="connsiteY1" fmla="*/ 52638 h 2846995"/>
              <a:gd name="connsiteX2" fmla="*/ 1251490 w 1251490"/>
              <a:gd name="connsiteY2" fmla="*/ 1423497 h 2846995"/>
              <a:gd name="connsiteX3" fmla="*/ 683662 w 1251490"/>
              <a:gd name="connsiteY3" fmla="*/ 2794356 h 2846995"/>
              <a:gd name="connsiteX4" fmla="*/ 625745 w 1251490"/>
              <a:gd name="connsiteY4" fmla="*/ 2846995 h 2846995"/>
              <a:gd name="connsiteX5" fmla="*/ 567828 w 1251490"/>
              <a:gd name="connsiteY5" fmla="*/ 2794357 h 2846995"/>
              <a:gd name="connsiteX6" fmla="*/ 0 w 1251490"/>
              <a:gd name="connsiteY6" fmla="*/ 1423498 h 2846995"/>
              <a:gd name="connsiteX7" fmla="*/ 567828 w 1251490"/>
              <a:gd name="connsiteY7" fmla="*/ 52639 h 28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90" h="2846995">
                <a:moveTo>
                  <a:pt x="625745" y="0"/>
                </a:moveTo>
                <a:lnTo>
                  <a:pt x="683662" y="52638"/>
                </a:lnTo>
                <a:cubicBezTo>
                  <a:pt x="1034495" y="403472"/>
                  <a:pt x="1251490" y="888144"/>
                  <a:pt x="1251490" y="1423497"/>
                </a:cubicBezTo>
                <a:cubicBezTo>
                  <a:pt x="1251490" y="1958851"/>
                  <a:pt x="1034495" y="2443522"/>
                  <a:pt x="683662" y="2794356"/>
                </a:cubicBezTo>
                <a:lnTo>
                  <a:pt x="625745" y="2846995"/>
                </a:lnTo>
                <a:lnTo>
                  <a:pt x="567828" y="2794357"/>
                </a:lnTo>
                <a:cubicBezTo>
                  <a:pt x="216995" y="2443523"/>
                  <a:pt x="0" y="1958851"/>
                  <a:pt x="0" y="1423498"/>
                </a:cubicBezTo>
                <a:cubicBezTo>
                  <a:pt x="0" y="888144"/>
                  <a:pt x="216995" y="403473"/>
                  <a:pt x="567828" y="52639"/>
                </a:cubicBezTo>
                <a:close/>
              </a:path>
            </a:pathLst>
          </a:custGeom>
          <a:solidFill>
            <a:schemeClr val="tx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6ACB6F56-BFD9-41B9-B37C-937E5C16B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3821415" y="662384"/>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cxnSp>
        <p:nvCxnSpPr>
          <p:cNvPr id="14" name="Straight Connector 1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897A4C3C-2ED9-4FA0-9121-2EAEBB56B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77036" y="331310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FC262B3-DB33-4872-B409-BF38E84C7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flipV="1">
            <a:off x="609308" y="57538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Shape 19">
            <a:extLst>
              <a:ext uri="{FF2B5EF4-FFF2-40B4-BE49-F238E27FC236}">
                <a16:creationId xmlns:a16="http://schemas.microsoft.com/office/drawing/2014/main" id="{601D83F8-7D11-4217-BF71-7055D06D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759198" y="604046"/>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Freeform: Shape 21">
            <a:extLst>
              <a:ext uri="{FF2B5EF4-FFF2-40B4-BE49-F238E27FC236}">
                <a16:creationId xmlns:a16="http://schemas.microsoft.com/office/drawing/2014/main" id="{5FB7B664-3B28-4FCB-B823-F7FD1DB45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a:off x="5688312" y="393991"/>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990C5F-102D-4069-8490-EA08938C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99010" y="2324728"/>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9CC9EA-38ED-463B-8092-77C06D817818}"/>
              </a:ext>
            </a:extLst>
          </p:cNvPr>
          <p:cNvSpPr>
            <a:spLocks noGrp="1"/>
          </p:cNvSpPr>
          <p:nvPr>
            <p:ph idx="1"/>
          </p:nvPr>
        </p:nvSpPr>
        <p:spPr>
          <a:xfrm>
            <a:off x="7766050" y="2759076"/>
            <a:ext cx="3884962" cy="3009899"/>
          </a:xfrm>
        </p:spPr>
        <p:txBody>
          <a:bodyPr>
            <a:normAutofit/>
          </a:bodyPr>
          <a:lstStyle/>
          <a:p>
            <a:pPr marL="0" indent="0">
              <a:lnSpc>
                <a:spcPct val="115000"/>
              </a:lnSpc>
              <a:buNone/>
            </a:pPr>
            <a:r>
              <a:rPr lang="en-GB" dirty="0"/>
              <a:t>On your separate sheet, try to match the picture of each instrument with its use – don’t worry if you have to guess! We’ll play a recording of the instrument being used so you can hear what it sounds like before you guess.</a:t>
            </a:r>
            <a:endParaRPr lang="en-GB"/>
          </a:p>
        </p:txBody>
      </p:sp>
      <p:sp>
        <p:nvSpPr>
          <p:cNvPr id="26" name="Freeform: Shape 25">
            <a:extLst>
              <a:ext uri="{FF2B5EF4-FFF2-40B4-BE49-F238E27FC236}">
                <a16:creationId xmlns:a16="http://schemas.microsoft.com/office/drawing/2014/main" id="{11095BFB-B480-41A7-BC69-B9B0619E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73570" y="4760817"/>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418FE78-A2AA-4004-92A2-CD1337BF6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24714" y="4423565"/>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30" name="Freeform: Shape 29">
            <a:extLst>
              <a:ext uri="{FF2B5EF4-FFF2-40B4-BE49-F238E27FC236}">
                <a16:creationId xmlns:a16="http://schemas.microsoft.com/office/drawing/2014/main" id="{86CA7637-955F-4214-9C03-E6395CF40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4950949" y="3146234"/>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id="{68A903A2-0B8B-4216-A817-DFF713EE4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6623928" y="5885762"/>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4" name="Group 33">
            <a:extLst>
              <a:ext uri="{FF2B5EF4-FFF2-40B4-BE49-F238E27FC236}">
                <a16:creationId xmlns:a16="http://schemas.microsoft.com/office/drawing/2014/main" id="{8E2BF4FD-1648-49E1-9633-03EBF24DAE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944" y="499198"/>
            <a:ext cx="7703725" cy="5859899"/>
            <a:chOff x="23944" y="499198"/>
            <a:chExt cx="7703725" cy="5859899"/>
          </a:xfrm>
        </p:grpSpPr>
        <p:grpSp>
          <p:nvGrpSpPr>
            <p:cNvPr id="35" name="Group 34">
              <a:extLst>
                <a:ext uri="{FF2B5EF4-FFF2-40B4-BE49-F238E27FC236}">
                  <a16:creationId xmlns:a16="http://schemas.microsoft.com/office/drawing/2014/main" id="{4D861B82-2603-44FA-A020-4C5272F9F1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3061384" y="1850821"/>
              <a:ext cx="1251490" cy="3474512"/>
              <a:chOff x="4934747" y="772269"/>
              <a:chExt cx="1251490" cy="3474512"/>
            </a:xfrm>
          </p:grpSpPr>
          <p:sp>
            <p:nvSpPr>
              <p:cNvPr id="90" name="Freeform: Shape 89">
                <a:extLst>
                  <a:ext uri="{FF2B5EF4-FFF2-40B4-BE49-F238E27FC236}">
                    <a16:creationId xmlns:a16="http://schemas.microsoft.com/office/drawing/2014/main" id="{965AED85-4BFF-4403-B824-639975E13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34747" y="772269"/>
                <a:ext cx="1251490" cy="2846995"/>
              </a:xfrm>
              <a:custGeom>
                <a:avLst/>
                <a:gdLst>
                  <a:gd name="connsiteX0" fmla="*/ 625745 w 1251490"/>
                  <a:gd name="connsiteY0" fmla="*/ 0 h 2846995"/>
                  <a:gd name="connsiteX1" fmla="*/ 683662 w 1251490"/>
                  <a:gd name="connsiteY1" fmla="*/ 52638 h 2846995"/>
                  <a:gd name="connsiteX2" fmla="*/ 1251490 w 1251490"/>
                  <a:gd name="connsiteY2" fmla="*/ 1423497 h 2846995"/>
                  <a:gd name="connsiteX3" fmla="*/ 683662 w 1251490"/>
                  <a:gd name="connsiteY3" fmla="*/ 2794356 h 2846995"/>
                  <a:gd name="connsiteX4" fmla="*/ 625745 w 1251490"/>
                  <a:gd name="connsiteY4" fmla="*/ 2846995 h 2846995"/>
                  <a:gd name="connsiteX5" fmla="*/ 567828 w 1251490"/>
                  <a:gd name="connsiteY5" fmla="*/ 2794357 h 2846995"/>
                  <a:gd name="connsiteX6" fmla="*/ 0 w 1251490"/>
                  <a:gd name="connsiteY6" fmla="*/ 1423498 h 2846995"/>
                  <a:gd name="connsiteX7" fmla="*/ 567828 w 1251490"/>
                  <a:gd name="connsiteY7" fmla="*/ 52639 h 28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90" h="2846995">
                    <a:moveTo>
                      <a:pt x="625745" y="0"/>
                    </a:moveTo>
                    <a:lnTo>
                      <a:pt x="683662" y="52638"/>
                    </a:lnTo>
                    <a:cubicBezTo>
                      <a:pt x="1034495" y="403472"/>
                      <a:pt x="1251490" y="888144"/>
                      <a:pt x="1251490" y="1423497"/>
                    </a:cubicBezTo>
                    <a:cubicBezTo>
                      <a:pt x="1251490" y="1958851"/>
                      <a:pt x="1034495" y="2443522"/>
                      <a:pt x="683662" y="2794356"/>
                    </a:cubicBezTo>
                    <a:lnTo>
                      <a:pt x="625745" y="2846995"/>
                    </a:lnTo>
                    <a:lnTo>
                      <a:pt x="567828" y="2794357"/>
                    </a:lnTo>
                    <a:cubicBezTo>
                      <a:pt x="216995" y="2443523"/>
                      <a:pt x="0" y="1958851"/>
                      <a:pt x="0" y="1423498"/>
                    </a:cubicBezTo>
                    <a:cubicBezTo>
                      <a:pt x="0" y="888144"/>
                      <a:pt x="216995" y="403473"/>
                      <a:pt x="567828" y="5263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91" name="Straight Connector 90">
                <a:extLst>
                  <a:ext uri="{FF2B5EF4-FFF2-40B4-BE49-F238E27FC236}">
                    <a16:creationId xmlns:a16="http://schemas.microsoft.com/office/drawing/2014/main" id="{28B554E7-2299-4997-B803-6640B152B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560492" y="772269"/>
                <a:ext cx="0" cy="3474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5">
                <a:extLst>
                  <a:ext uri="{FF2B5EF4-FFF2-40B4-BE49-F238E27FC236}">
                    <a16:creationId xmlns:a16="http://schemas.microsoft.com/office/drawing/2014/main" id="{BADEAAFA-33A1-4D19-936B-540432AA4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137327" y="2088695"/>
                <a:ext cx="846331" cy="846331"/>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
                <a:extLst>
                  <a:ext uri="{FF2B5EF4-FFF2-40B4-BE49-F238E27FC236}">
                    <a16:creationId xmlns:a16="http://schemas.microsoft.com/office/drawing/2014/main" id="{D54A337F-DA37-47AC-8331-1E0997DC4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137327" y="1455530"/>
                <a:ext cx="846331" cy="846331"/>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5">
                <a:extLst>
                  <a:ext uri="{FF2B5EF4-FFF2-40B4-BE49-F238E27FC236}">
                    <a16:creationId xmlns:a16="http://schemas.microsoft.com/office/drawing/2014/main" id="{A9DFC908-5933-4655-BAB7-A8B26D98F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241547" y="1073977"/>
                <a:ext cx="637890" cy="637890"/>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27070C6-E521-4A87-8FE6-EBCA09B6FF9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3944" y="645179"/>
              <a:ext cx="4487128" cy="5713918"/>
              <a:chOff x="23944" y="645179"/>
              <a:chExt cx="4487128" cy="5713918"/>
            </a:xfrm>
          </p:grpSpPr>
          <p:grpSp>
            <p:nvGrpSpPr>
              <p:cNvPr id="64" name="Group 63">
                <a:extLst>
                  <a:ext uri="{FF2B5EF4-FFF2-40B4-BE49-F238E27FC236}">
                    <a16:creationId xmlns:a16="http://schemas.microsoft.com/office/drawing/2014/main" id="{0E0B7002-AB4B-494F-916E-4701C993C4B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471900" y="4361866"/>
                <a:ext cx="1785983" cy="2208479"/>
                <a:chOff x="2725201" y="4453039"/>
                <a:chExt cx="1785983" cy="2208479"/>
              </a:xfrm>
            </p:grpSpPr>
            <p:cxnSp>
              <p:nvCxnSpPr>
                <p:cNvPr id="85" name="Straight Connector 84">
                  <a:extLst>
                    <a:ext uri="{FF2B5EF4-FFF2-40B4-BE49-F238E27FC236}">
                      <a16:creationId xmlns:a16="http://schemas.microsoft.com/office/drawing/2014/main" id="{B5175423-ADEA-40BC-988E-FF9F0A2F1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D428CA7-D926-4589-858A-6336379063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90F4D28B-0D72-457F-B004-9AE31C63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88" name="Rectangle 30">
                  <a:extLst>
                    <a:ext uri="{FF2B5EF4-FFF2-40B4-BE49-F238E27FC236}">
                      <a16:creationId xmlns:a16="http://schemas.microsoft.com/office/drawing/2014/main" id="{DFBB4C7C-5FD1-4B8C-929F-6E44D89BA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0">
                  <a:extLst>
                    <a:ext uri="{FF2B5EF4-FFF2-40B4-BE49-F238E27FC236}">
                      <a16:creationId xmlns:a16="http://schemas.microsoft.com/office/drawing/2014/main" id="{CB9D3C3C-9CED-4F86-AC63-A216CA148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84273DB4-C22A-479C-B548-FDBC3D3314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6200000">
                <a:off x="1580551" y="3113335"/>
                <a:ext cx="571820" cy="1620000"/>
                <a:chOff x="8482785" y="4330454"/>
                <a:chExt cx="571820" cy="1620000"/>
              </a:xfrm>
            </p:grpSpPr>
            <p:sp>
              <p:nvSpPr>
                <p:cNvPr id="83" name="Freeform: Shape 82">
                  <a:extLst>
                    <a:ext uri="{FF2B5EF4-FFF2-40B4-BE49-F238E27FC236}">
                      <a16:creationId xmlns:a16="http://schemas.microsoft.com/office/drawing/2014/main" id="{35C67705-3BFB-4790-926B-EA8B0C691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4" name="Straight Connector 83">
                  <a:extLst>
                    <a:ext uri="{FF2B5EF4-FFF2-40B4-BE49-F238E27FC236}">
                      <a16:creationId xmlns:a16="http://schemas.microsoft.com/office/drawing/2014/main" id="{9A24DBCB-7397-4C8D-A70D-4468A4555B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CC361E42-5D20-45DB-ACED-2CE4711816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flipV="1">
                <a:off x="717090" y="150866"/>
                <a:ext cx="2287608" cy="3673900"/>
                <a:chOff x="-6080955" y="3437416"/>
                <a:chExt cx="2287608" cy="3673900"/>
              </a:xfrm>
            </p:grpSpPr>
            <p:cxnSp>
              <p:nvCxnSpPr>
                <p:cNvPr id="75" name="Straight Connector 74">
                  <a:extLst>
                    <a:ext uri="{FF2B5EF4-FFF2-40B4-BE49-F238E27FC236}">
                      <a16:creationId xmlns:a16="http://schemas.microsoft.com/office/drawing/2014/main" id="{4DAD8710-478E-4D63-8EA2-CA4CBB7975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id="{8A3B355B-1AE2-4169-8E30-9B6D18FFB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57580A75-2302-4A94-964C-A6925558B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eeform: Shape 77">
                  <a:extLst>
                    <a:ext uri="{FF2B5EF4-FFF2-40B4-BE49-F238E27FC236}">
                      <a16:creationId xmlns:a16="http://schemas.microsoft.com/office/drawing/2014/main" id="{9F443382-6A3C-4623-B2B4-33DBED0C2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E00CDA90-8B09-4183-BBD8-BA102F6EB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8A3B0325-7F4A-4E81-ADBC-57137692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eeform: Shape 80">
                  <a:extLst>
                    <a:ext uri="{FF2B5EF4-FFF2-40B4-BE49-F238E27FC236}">
                      <a16:creationId xmlns:a16="http://schemas.microsoft.com/office/drawing/2014/main" id="{27E23346-F7D6-4FB2-94C6-868C22F8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eeform: Shape 81">
                  <a:extLst>
                    <a:ext uri="{FF2B5EF4-FFF2-40B4-BE49-F238E27FC236}">
                      <a16:creationId xmlns:a16="http://schemas.microsoft.com/office/drawing/2014/main" id="{5EA49D76-56F5-4664-A93D-3BE732496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a:extLst>
                  <a:ext uri="{FF2B5EF4-FFF2-40B4-BE49-F238E27FC236}">
                    <a16:creationId xmlns:a16="http://schemas.microsoft.com/office/drawing/2014/main" id="{524565B1-A274-4CC1-A868-A78C1FEA41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622419" y="427549"/>
                <a:ext cx="464739" cy="900000"/>
                <a:chOff x="4511184" y="2651374"/>
                <a:chExt cx="464739" cy="900000"/>
              </a:xfrm>
            </p:grpSpPr>
            <p:sp>
              <p:nvSpPr>
                <p:cNvPr id="73" name="Freeform: Shape 72">
                  <a:extLst>
                    <a:ext uri="{FF2B5EF4-FFF2-40B4-BE49-F238E27FC236}">
                      <a16:creationId xmlns:a16="http://schemas.microsoft.com/office/drawing/2014/main" id="{3E8510DB-26B7-486E-8046-8F91F618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4" name="Straight Connector 73">
                  <a:extLst>
                    <a:ext uri="{FF2B5EF4-FFF2-40B4-BE49-F238E27FC236}">
                      <a16:creationId xmlns:a16="http://schemas.microsoft.com/office/drawing/2014/main" id="{90C437F8-DD36-49E0-AC5E-16A8C62843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35605049-F9D0-40DB-BD22-F8BE936A26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2980204" y="4326122"/>
                <a:ext cx="901736" cy="2160000"/>
                <a:chOff x="8217770" y="397306"/>
                <a:chExt cx="901736" cy="2160000"/>
              </a:xfrm>
            </p:grpSpPr>
            <p:cxnSp>
              <p:nvCxnSpPr>
                <p:cNvPr id="69" name="Straight Connector 68">
                  <a:extLst>
                    <a:ext uri="{FF2B5EF4-FFF2-40B4-BE49-F238E27FC236}">
                      <a16:creationId xmlns:a16="http://schemas.microsoft.com/office/drawing/2014/main" id="{9A8DC3A9-5040-4869-BD48-A05B4A157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0EAF335D-753B-48D6-A82A-F3EF5B295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5">
                  <a:extLst>
                    <a:ext uri="{FF2B5EF4-FFF2-40B4-BE49-F238E27FC236}">
                      <a16:creationId xmlns:a16="http://schemas.microsoft.com/office/drawing/2014/main" id="{E024CEE5-B3FC-4ED4-8488-826F01797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5">
                  <a:extLst>
                    <a:ext uri="{FF2B5EF4-FFF2-40B4-BE49-F238E27FC236}">
                      <a16:creationId xmlns:a16="http://schemas.microsoft.com/office/drawing/2014/main" id="{A6FD7A30-9852-4F04-80AC-405501512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a:extLst>
                <a:ext uri="{FF2B5EF4-FFF2-40B4-BE49-F238E27FC236}">
                  <a16:creationId xmlns:a16="http://schemas.microsoft.com/office/drawing/2014/main" id="{C9CCF1A8-B95C-4E6E-AACE-38E044568B6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240541" y="499198"/>
              <a:ext cx="4487128" cy="5713917"/>
              <a:chOff x="3240541" y="499198"/>
              <a:chExt cx="4487128" cy="5713917"/>
            </a:xfrm>
          </p:grpSpPr>
          <p:grpSp>
            <p:nvGrpSpPr>
              <p:cNvPr id="38" name="Group 37">
                <a:extLst>
                  <a:ext uri="{FF2B5EF4-FFF2-40B4-BE49-F238E27FC236}">
                    <a16:creationId xmlns:a16="http://schemas.microsoft.com/office/drawing/2014/main" id="{3F47C966-52EB-4586-960A-D78677F8BF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3869673" y="372173"/>
                <a:ext cx="901736" cy="2160000"/>
                <a:chOff x="8217770" y="397306"/>
                <a:chExt cx="901736" cy="2160000"/>
              </a:xfrm>
            </p:grpSpPr>
            <p:cxnSp>
              <p:nvCxnSpPr>
                <p:cNvPr id="60" name="Straight Connector 59">
                  <a:extLst>
                    <a:ext uri="{FF2B5EF4-FFF2-40B4-BE49-F238E27FC236}">
                      <a16:creationId xmlns:a16="http://schemas.microsoft.com/office/drawing/2014/main" id="{83264464-F2DA-4E2E-93FE-654419D9D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12FDA1B9-501E-436D-93D9-B22E1030C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5">
                  <a:extLst>
                    <a:ext uri="{FF2B5EF4-FFF2-40B4-BE49-F238E27FC236}">
                      <a16:creationId xmlns:a16="http://schemas.microsoft.com/office/drawing/2014/main" id="{7083B41C-756A-4599-AC4A-06A491887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
                  <a:extLst>
                    <a:ext uri="{FF2B5EF4-FFF2-40B4-BE49-F238E27FC236}">
                      <a16:creationId xmlns:a16="http://schemas.microsoft.com/office/drawing/2014/main" id="{C417D6C8-9B83-41A0-ADD2-65E26C14E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B4150AEF-7A60-4498-8C88-38D9C927CB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5493730" y="287950"/>
                <a:ext cx="1785983" cy="2208479"/>
                <a:chOff x="2725201" y="4453039"/>
                <a:chExt cx="1785983" cy="2208479"/>
              </a:xfrm>
            </p:grpSpPr>
            <p:cxnSp>
              <p:nvCxnSpPr>
                <p:cNvPr id="55" name="Straight Connector 54">
                  <a:extLst>
                    <a:ext uri="{FF2B5EF4-FFF2-40B4-BE49-F238E27FC236}">
                      <a16:creationId xmlns:a16="http://schemas.microsoft.com/office/drawing/2014/main" id="{EC96C04C-2B17-47CA-8F93-CDCA1E62BB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196F57D-592A-49AB-9107-F3A2E296C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C1F482E4-E935-4E1F-82CA-445AB7DD2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58" name="Rectangle 30">
                  <a:extLst>
                    <a:ext uri="{FF2B5EF4-FFF2-40B4-BE49-F238E27FC236}">
                      <a16:creationId xmlns:a16="http://schemas.microsoft.com/office/drawing/2014/main" id="{550392EA-1B3F-4A99-83AC-1164FF4D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0">
                  <a:extLst>
                    <a:ext uri="{FF2B5EF4-FFF2-40B4-BE49-F238E27FC236}">
                      <a16:creationId xmlns:a16="http://schemas.microsoft.com/office/drawing/2014/main" id="{5B31D18B-79E2-4229-859B-DF590BBC2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209527A4-8BD7-4984-891B-C2D08F2BF0C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5599242" y="2124960"/>
                <a:ext cx="571820" cy="1620000"/>
                <a:chOff x="8482785" y="4330454"/>
                <a:chExt cx="571820" cy="1620000"/>
              </a:xfrm>
            </p:grpSpPr>
            <p:sp>
              <p:nvSpPr>
                <p:cNvPr id="53" name="Freeform: Shape 52">
                  <a:extLst>
                    <a:ext uri="{FF2B5EF4-FFF2-40B4-BE49-F238E27FC236}">
                      <a16:creationId xmlns:a16="http://schemas.microsoft.com/office/drawing/2014/main" id="{2A2F4ECC-BF0F-444B-B2D3-B62F6D83C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53">
                  <a:extLst>
                    <a:ext uri="{FF2B5EF4-FFF2-40B4-BE49-F238E27FC236}">
                      <a16:creationId xmlns:a16="http://schemas.microsoft.com/office/drawing/2014/main" id="{31D748D0-DAA6-4BF1-B9F5-EA42B4F759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36665058-D8ED-4BB5-97B8-E995A3813F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flipH="1" flipV="1">
                <a:off x="4746915" y="3033529"/>
                <a:ext cx="2287608" cy="3673900"/>
                <a:chOff x="-6080955" y="3437416"/>
                <a:chExt cx="2287608" cy="3673900"/>
              </a:xfrm>
            </p:grpSpPr>
            <p:cxnSp>
              <p:nvCxnSpPr>
                <p:cNvPr id="45" name="Straight Connector 44">
                  <a:extLst>
                    <a:ext uri="{FF2B5EF4-FFF2-40B4-BE49-F238E27FC236}">
                      <a16:creationId xmlns:a16="http://schemas.microsoft.com/office/drawing/2014/main" id="{84ED529F-A20E-4335-8BBD-D7A742DF50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1C41D393-0349-42CC-BFFA-C0B27D550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8BDBBCC7-57CD-44FC-8D71-4D3EC9D2D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Shape 47">
                  <a:extLst>
                    <a:ext uri="{FF2B5EF4-FFF2-40B4-BE49-F238E27FC236}">
                      <a16:creationId xmlns:a16="http://schemas.microsoft.com/office/drawing/2014/main" id="{0C3F9E22-9463-44B8-BC5B-CA24F4561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Shape 48">
                  <a:extLst>
                    <a:ext uri="{FF2B5EF4-FFF2-40B4-BE49-F238E27FC236}">
                      <a16:creationId xmlns:a16="http://schemas.microsoft.com/office/drawing/2014/main" id="{0217B513-DD5A-4977-AC78-EDB5DC05B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0E7B994A-6558-4D60-8F60-FD5C8A33B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526A56C2-5AD9-4B22-A0BC-F140235BB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eeform: Shape 51">
                  <a:extLst>
                    <a:ext uri="{FF2B5EF4-FFF2-40B4-BE49-F238E27FC236}">
                      <a16:creationId xmlns:a16="http://schemas.microsoft.com/office/drawing/2014/main" id="{AF8A51BF-AAC7-47B6-B63F-5A46D820F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02C792FE-0BFA-4D75-B5ED-CE0598A6E2A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6664455" y="5530746"/>
                <a:ext cx="464739" cy="900000"/>
                <a:chOff x="4511184" y="2651374"/>
                <a:chExt cx="464739" cy="900000"/>
              </a:xfrm>
            </p:grpSpPr>
            <p:sp>
              <p:nvSpPr>
                <p:cNvPr id="43" name="Freeform: Shape 42">
                  <a:extLst>
                    <a:ext uri="{FF2B5EF4-FFF2-40B4-BE49-F238E27FC236}">
                      <a16:creationId xmlns:a16="http://schemas.microsoft.com/office/drawing/2014/main" id="{0DA78B01-DC12-4C4D-8FDC-9C77FC471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4" name="Straight Connector 43">
                  <a:extLst>
                    <a:ext uri="{FF2B5EF4-FFF2-40B4-BE49-F238E27FC236}">
                      <a16:creationId xmlns:a16="http://schemas.microsoft.com/office/drawing/2014/main" id="{1123194F-810D-4608-AD1E-1B973A9FAD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12743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63531A3-FAAF-4F5C-AF87-916460053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671" y="408462"/>
            <a:ext cx="913428" cy="1032464"/>
            <a:chOff x="999771" y="932104"/>
            <a:chExt cx="913428" cy="1032464"/>
          </a:xfrm>
        </p:grpSpPr>
        <p:grpSp>
          <p:nvGrpSpPr>
            <p:cNvPr id="12" name="Group 11">
              <a:extLst>
                <a:ext uri="{FF2B5EF4-FFF2-40B4-BE49-F238E27FC236}">
                  <a16:creationId xmlns:a16="http://schemas.microsoft.com/office/drawing/2014/main" id="{F09EC0F0-36F6-475A-B313-91019F46E4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19" name="Freeform: Shape 18">
                <a:extLst>
                  <a:ext uri="{FF2B5EF4-FFF2-40B4-BE49-F238E27FC236}">
                    <a16:creationId xmlns:a16="http://schemas.microsoft.com/office/drawing/2014/main" id="{3E720176-168D-4875-B380-1FFAD166C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6C3DF9F2-65C8-4063-9164-2DBD90E2A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3" name="Group 12">
              <a:extLst>
                <a:ext uri="{FF2B5EF4-FFF2-40B4-BE49-F238E27FC236}">
                  <a16:creationId xmlns:a16="http://schemas.microsoft.com/office/drawing/2014/main" id="{1DB23F83-9229-4C60-938A-F2CF20C27F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4" name="Freeform: Shape 13">
                <a:extLst>
                  <a:ext uri="{FF2B5EF4-FFF2-40B4-BE49-F238E27FC236}">
                    <a16:creationId xmlns:a16="http://schemas.microsoft.com/office/drawing/2014/main" id="{1ED4C557-D730-47E9-AC8A-884190A4E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reeform: Shape 14">
                <a:extLst>
                  <a:ext uri="{FF2B5EF4-FFF2-40B4-BE49-F238E27FC236}">
                    <a16:creationId xmlns:a16="http://schemas.microsoft.com/office/drawing/2014/main" id="{8AA1D3F0-72CD-4C7B-8C03-2A50531F9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129409EB-5515-4925-83E4-F7C979ED0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7" name="Straight Connector 16">
                  <a:extLst>
                    <a:ext uri="{FF2B5EF4-FFF2-40B4-BE49-F238E27FC236}">
                      <a16:creationId xmlns:a16="http://schemas.microsoft.com/office/drawing/2014/main" id="{2E18C444-B7B2-4918-AD29-D6CD204E5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974E9A-69BC-4453-9A9D-6036790B3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extBox 1">
            <a:extLst>
              <a:ext uri="{FF2B5EF4-FFF2-40B4-BE49-F238E27FC236}">
                <a16:creationId xmlns:a16="http://schemas.microsoft.com/office/drawing/2014/main" id="{03F804F3-2BF9-422B-B06B-A408B414360F}"/>
              </a:ext>
            </a:extLst>
          </p:cNvPr>
          <p:cNvSpPr txBox="1"/>
          <p:nvPr/>
        </p:nvSpPr>
        <p:spPr>
          <a:xfrm>
            <a:off x="876603" y="1126893"/>
            <a:ext cx="4451350" cy="2150070"/>
          </a:xfrm>
          <a:prstGeom prst="rect">
            <a:avLst/>
          </a:prstGeom>
        </p:spPr>
        <p:txBody>
          <a:bodyPr vert="horz" lIns="0" tIns="0" rIns="0" bIns="0" rtlCol="0" anchor="ctr" anchorCtr="0">
            <a:normAutofit/>
          </a:bodyPr>
          <a:lstStyle/>
          <a:p>
            <a:pPr>
              <a:lnSpc>
                <a:spcPct val="125000"/>
              </a:lnSpc>
              <a:spcAft>
                <a:spcPts val="600"/>
              </a:spcAft>
              <a:buClr>
                <a:schemeClr val="accent1">
                  <a:lumMod val="60000"/>
                  <a:lumOff val="40000"/>
                </a:schemeClr>
              </a:buClr>
            </a:pPr>
            <a:r>
              <a:rPr lang="en-US" sz="2000" dirty="0">
                <a:solidFill>
                  <a:schemeClr val="tx1">
                    <a:alpha val="70000"/>
                  </a:schemeClr>
                </a:solidFill>
              </a:rPr>
              <a:t>Here is a drumkit being played – which use do you think matches the sound?</a:t>
            </a:r>
          </a:p>
        </p:txBody>
      </p:sp>
      <p:grpSp>
        <p:nvGrpSpPr>
          <p:cNvPr id="22" name="Group 21">
            <a:extLst>
              <a:ext uri="{FF2B5EF4-FFF2-40B4-BE49-F238E27FC236}">
                <a16:creationId xmlns:a16="http://schemas.microsoft.com/office/drawing/2014/main" id="{F73511A5-69DC-406F-AFE1-A7248A4CE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27954" y="5402020"/>
            <a:ext cx="912571" cy="1032464"/>
            <a:chOff x="5329995" y="4868671"/>
            <a:chExt cx="912571" cy="1032464"/>
          </a:xfrm>
        </p:grpSpPr>
        <p:grpSp>
          <p:nvGrpSpPr>
            <p:cNvPr id="23" name="Group 22">
              <a:extLst>
                <a:ext uri="{FF2B5EF4-FFF2-40B4-BE49-F238E27FC236}">
                  <a16:creationId xmlns:a16="http://schemas.microsoft.com/office/drawing/2014/main" id="{8D1B5CB3-BCAF-4109-B9F9-5FC34D383C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V="1">
              <a:off x="5376824" y="5010722"/>
              <a:ext cx="865742" cy="628383"/>
              <a:chOff x="558167" y="958515"/>
              <a:chExt cx="865742" cy="628383"/>
            </a:xfrm>
            <a:solidFill>
              <a:schemeClr val="accent3"/>
            </a:solidFill>
          </p:grpSpPr>
          <p:sp>
            <p:nvSpPr>
              <p:cNvPr id="30" name="Freeform: Shape 29">
                <a:extLst>
                  <a:ext uri="{FF2B5EF4-FFF2-40B4-BE49-F238E27FC236}">
                    <a16:creationId xmlns:a16="http://schemas.microsoft.com/office/drawing/2014/main" id="{1A1D338F-12B9-476D-9D9C-E55E4123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65EF7F9B-7A42-4B15-8511-C2968A4FE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B1952DB7-91C4-4C9C-AEC9-7DBA47F2F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flipV="1">
              <a:off x="5329995" y="4868671"/>
              <a:ext cx="864005" cy="1032464"/>
              <a:chOff x="2207971" y="2384401"/>
              <a:chExt cx="864005" cy="1032464"/>
            </a:xfrm>
          </p:grpSpPr>
          <p:sp>
            <p:nvSpPr>
              <p:cNvPr id="25" name="Freeform: Shape 24">
                <a:extLst>
                  <a:ext uri="{FF2B5EF4-FFF2-40B4-BE49-F238E27FC236}">
                    <a16:creationId xmlns:a16="http://schemas.microsoft.com/office/drawing/2014/main" id="{1C2A575A-5190-4DE4-9DFE-F5974353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reeform: Shape 25">
                <a:extLst>
                  <a:ext uri="{FF2B5EF4-FFF2-40B4-BE49-F238E27FC236}">
                    <a16:creationId xmlns:a16="http://schemas.microsoft.com/office/drawing/2014/main" id="{3C7150A2-FFA7-4F7C-81C9-2FA3803FA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A7E7BC8E-8EF0-45B0-AE3F-6A6B7316C0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8" name="Straight Connector 27">
                  <a:extLst>
                    <a:ext uri="{FF2B5EF4-FFF2-40B4-BE49-F238E27FC236}">
                      <a16:creationId xmlns:a16="http://schemas.microsoft.com/office/drawing/2014/main" id="{B8E09A32-931A-4C38-A558-274FA3007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988A58-B96D-4381-A625-6822161B2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TextBox 2">
            <a:extLst>
              <a:ext uri="{FF2B5EF4-FFF2-40B4-BE49-F238E27FC236}">
                <a16:creationId xmlns:a16="http://schemas.microsoft.com/office/drawing/2014/main" id="{ECEE086D-8C0D-4C08-9729-F8455B92D85C}"/>
              </a:ext>
            </a:extLst>
          </p:cNvPr>
          <p:cNvSpPr txBox="1"/>
          <p:nvPr/>
        </p:nvSpPr>
        <p:spPr>
          <a:xfrm>
            <a:off x="6905627" y="3133725"/>
            <a:ext cx="4810125" cy="1015663"/>
          </a:xfrm>
          <a:prstGeom prst="rect">
            <a:avLst/>
          </a:prstGeom>
          <a:noFill/>
        </p:spPr>
        <p:txBody>
          <a:bodyPr wrap="square" rtlCol="0">
            <a:spAutoFit/>
          </a:bodyPr>
          <a:lstStyle/>
          <a:p>
            <a:pPr>
              <a:spcAft>
                <a:spcPts val="600"/>
              </a:spcAft>
            </a:pPr>
            <a:r>
              <a:rPr lang="en-GB" sz="2000" dirty="0"/>
              <a:t>What about a singing bowl? Here’s a clue: does the sound make you feel calm or excited?</a:t>
            </a:r>
          </a:p>
        </p:txBody>
      </p:sp>
      <p:sp>
        <p:nvSpPr>
          <p:cNvPr id="4" name="TextBox 3">
            <a:extLst>
              <a:ext uri="{FF2B5EF4-FFF2-40B4-BE49-F238E27FC236}">
                <a16:creationId xmlns:a16="http://schemas.microsoft.com/office/drawing/2014/main" id="{11BD444A-E796-434B-8681-E59102312A52}"/>
              </a:ext>
            </a:extLst>
          </p:cNvPr>
          <p:cNvSpPr txBox="1"/>
          <p:nvPr/>
        </p:nvSpPr>
        <p:spPr>
          <a:xfrm>
            <a:off x="914400" y="4733925"/>
            <a:ext cx="4371975" cy="400110"/>
          </a:xfrm>
          <a:prstGeom prst="rect">
            <a:avLst/>
          </a:prstGeom>
          <a:noFill/>
        </p:spPr>
        <p:txBody>
          <a:bodyPr wrap="square" rtlCol="0">
            <a:spAutoFit/>
          </a:bodyPr>
          <a:lstStyle/>
          <a:p>
            <a:pPr>
              <a:spcAft>
                <a:spcPts val="600"/>
              </a:spcAft>
            </a:pPr>
            <a:r>
              <a:rPr lang="en-GB" sz="2000" dirty="0"/>
              <a:t>Here is a pipa – this is a tricky one!</a:t>
            </a:r>
          </a:p>
        </p:txBody>
      </p:sp>
      <p:pic>
        <p:nvPicPr>
          <p:cNvPr id="5" name="yt1s.com - Ludwig Classic Maple drum set demo-[AudioTrimmer.com]">
            <a:hlinkClick r:id="" action="ppaction://media"/>
            <a:extLst>
              <a:ext uri="{FF2B5EF4-FFF2-40B4-BE49-F238E27FC236}">
                <a16:creationId xmlns:a16="http://schemas.microsoft.com/office/drawing/2014/main" id="{C5BCFE42-7DE7-4C02-973D-2507FD10A80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60403" y="747244"/>
            <a:ext cx="487363" cy="487363"/>
          </a:xfrm>
          <a:prstGeom prst="rect">
            <a:avLst/>
          </a:prstGeom>
        </p:spPr>
      </p:pic>
      <p:pic>
        <p:nvPicPr>
          <p:cNvPr id="6" name="yt1s.com - 10 Minutes Deep Relaxing Meditation with Tibetan Singing Bowls  Chakras Tuneup -[AudioTrimmer.com]">
            <a:hlinkClick r:id="" action="ppaction://media"/>
            <a:extLst>
              <a:ext uri="{FF2B5EF4-FFF2-40B4-BE49-F238E27FC236}">
                <a16:creationId xmlns:a16="http://schemas.microsoft.com/office/drawing/2014/main" id="{1427CB22-29E7-4F78-8340-F861DF90A865}"/>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067007" y="2024374"/>
            <a:ext cx="487363" cy="487363"/>
          </a:xfrm>
          <a:prstGeom prst="rect">
            <a:avLst/>
          </a:prstGeom>
        </p:spPr>
      </p:pic>
      <p:pic>
        <p:nvPicPr>
          <p:cNvPr id="7" name="yt1s.com - Pipa White Snow in Spring performed by Wu Man-[AudioTrimmer.com]">
            <a:hlinkClick r:id="" action="ppaction://media"/>
            <a:extLst>
              <a:ext uri="{FF2B5EF4-FFF2-40B4-BE49-F238E27FC236}">
                <a16:creationId xmlns:a16="http://schemas.microsoft.com/office/drawing/2014/main" id="{ACA79A6A-7F6F-48EE-8269-15ECC1963ABE}"/>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2856705" y="5134035"/>
            <a:ext cx="487363" cy="487363"/>
          </a:xfrm>
          <a:prstGeom prst="rect">
            <a:avLst/>
          </a:prstGeom>
        </p:spPr>
      </p:pic>
    </p:spTree>
    <p:extLst>
      <p:ext uri="{BB962C8B-B14F-4D97-AF65-F5344CB8AC3E}">
        <p14:creationId xmlns:p14="http://schemas.microsoft.com/office/powerpoint/2010/main" val="39336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9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237"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7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63531A3-FAAF-4F5C-AF87-916460053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671" y="408462"/>
            <a:ext cx="913428" cy="1032464"/>
            <a:chOff x="999771" y="932104"/>
            <a:chExt cx="913428" cy="1032464"/>
          </a:xfrm>
        </p:grpSpPr>
        <p:grpSp>
          <p:nvGrpSpPr>
            <p:cNvPr id="12" name="Group 11">
              <a:extLst>
                <a:ext uri="{FF2B5EF4-FFF2-40B4-BE49-F238E27FC236}">
                  <a16:creationId xmlns:a16="http://schemas.microsoft.com/office/drawing/2014/main" id="{F09EC0F0-36F6-475A-B313-91019F46E4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19" name="Freeform: Shape 18">
                <a:extLst>
                  <a:ext uri="{FF2B5EF4-FFF2-40B4-BE49-F238E27FC236}">
                    <a16:creationId xmlns:a16="http://schemas.microsoft.com/office/drawing/2014/main" id="{3E720176-168D-4875-B380-1FFAD166C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6C3DF9F2-65C8-4063-9164-2DBD90E2A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3" name="Group 12">
              <a:extLst>
                <a:ext uri="{FF2B5EF4-FFF2-40B4-BE49-F238E27FC236}">
                  <a16:creationId xmlns:a16="http://schemas.microsoft.com/office/drawing/2014/main" id="{1DB23F83-9229-4C60-938A-F2CF20C27F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4" name="Freeform: Shape 13">
                <a:extLst>
                  <a:ext uri="{FF2B5EF4-FFF2-40B4-BE49-F238E27FC236}">
                    <a16:creationId xmlns:a16="http://schemas.microsoft.com/office/drawing/2014/main" id="{1ED4C557-D730-47E9-AC8A-884190A4E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reeform: Shape 14">
                <a:extLst>
                  <a:ext uri="{FF2B5EF4-FFF2-40B4-BE49-F238E27FC236}">
                    <a16:creationId xmlns:a16="http://schemas.microsoft.com/office/drawing/2014/main" id="{8AA1D3F0-72CD-4C7B-8C03-2A50531F9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129409EB-5515-4925-83E4-F7C979ED0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7" name="Straight Connector 16">
                  <a:extLst>
                    <a:ext uri="{FF2B5EF4-FFF2-40B4-BE49-F238E27FC236}">
                      <a16:creationId xmlns:a16="http://schemas.microsoft.com/office/drawing/2014/main" id="{2E18C444-B7B2-4918-AD29-D6CD204E5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974E9A-69BC-4453-9A9D-6036790B3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extBox 1">
            <a:extLst>
              <a:ext uri="{FF2B5EF4-FFF2-40B4-BE49-F238E27FC236}">
                <a16:creationId xmlns:a16="http://schemas.microsoft.com/office/drawing/2014/main" id="{03F804F3-2BF9-422B-B06B-A408B414360F}"/>
              </a:ext>
            </a:extLst>
          </p:cNvPr>
          <p:cNvSpPr txBox="1"/>
          <p:nvPr/>
        </p:nvSpPr>
        <p:spPr>
          <a:xfrm>
            <a:off x="876603" y="1126893"/>
            <a:ext cx="4451350" cy="2150070"/>
          </a:xfrm>
          <a:prstGeom prst="rect">
            <a:avLst/>
          </a:prstGeom>
        </p:spPr>
        <p:txBody>
          <a:bodyPr vert="horz" lIns="0" tIns="0" rIns="0" bIns="0" rtlCol="0" anchor="ctr" anchorCtr="0">
            <a:normAutofit/>
          </a:bodyPr>
          <a:lstStyle/>
          <a:p>
            <a:pPr>
              <a:lnSpc>
                <a:spcPct val="125000"/>
              </a:lnSpc>
              <a:spcAft>
                <a:spcPts val="600"/>
              </a:spcAft>
              <a:buClr>
                <a:schemeClr val="accent1">
                  <a:lumMod val="60000"/>
                  <a:lumOff val="40000"/>
                </a:schemeClr>
              </a:buClr>
            </a:pPr>
            <a:r>
              <a:rPr lang="en-GB" sz="2000" dirty="0">
                <a:effectLst/>
                <a:ea typeface="Calibri" panose="020F0502020204030204" pitchFamily="34" charset="0"/>
                <a:cs typeface="Times New Roman" panose="02020603050405020304" pitchFamily="18" charset="0"/>
              </a:rPr>
              <a:t>These are Batá drums playing. </a:t>
            </a:r>
            <a:r>
              <a:rPr lang="en-GB" sz="2000" dirty="0">
                <a:ea typeface="Calibri" panose="020F0502020204030204" pitchFamily="34" charset="0"/>
                <a:cs typeface="Times New Roman" panose="02020603050405020304" pitchFamily="18" charset="0"/>
              </a:rPr>
              <a:t>What do you think they might be used for?</a:t>
            </a:r>
            <a:r>
              <a:rPr lang="en-GB" sz="2000" dirty="0">
                <a:effectLst/>
                <a:ea typeface="Calibri" panose="020F0502020204030204" pitchFamily="34" charset="0"/>
                <a:cs typeface="Times New Roman" panose="02020603050405020304" pitchFamily="18" charset="0"/>
              </a:rPr>
              <a:t> </a:t>
            </a:r>
            <a:r>
              <a:rPr lang="en-US" sz="2000" dirty="0">
                <a:solidFill>
                  <a:schemeClr val="tx1">
                    <a:alpha val="70000"/>
                  </a:schemeClr>
                </a:solidFill>
              </a:rPr>
              <a:t> </a:t>
            </a:r>
          </a:p>
        </p:txBody>
      </p:sp>
      <p:grpSp>
        <p:nvGrpSpPr>
          <p:cNvPr id="22" name="Group 21">
            <a:extLst>
              <a:ext uri="{FF2B5EF4-FFF2-40B4-BE49-F238E27FC236}">
                <a16:creationId xmlns:a16="http://schemas.microsoft.com/office/drawing/2014/main" id="{F73511A5-69DC-406F-AFE1-A7248A4CE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27954" y="5402020"/>
            <a:ext cx="912571" cy="1032464"/>
            <a:chOff x="5329995" y="4868671"/>
            <a:chExt cx="912571" cy="1032464"/>
          </a:xfrm>
        </p:grpSpPr>
        <p:grpSp>
          <p:nvGrpSpPr>
            <p:cNvPr id="23" name="Group 22">
              <a:extLst>
                <a:ext uri="{FF2B5EF4-FFF2-40B4-BE49-F238E27FC236}">
                  <a16:creationId xmlns:a16="http://schemas.microsoft.com/office/drawing/2014/main" id="{8D1B5CB3-BCAF-4109-B9F9-5FC34D383C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V="1">
              <a:off x="5376824" y="5010722"/>
              <a:ext cx="865742" cy="628383"/>
              <a:chOff x="558167" y="958515"/>
              <a:chExt cx="865742" cy="628383"/>
            </a:xfrm>
            <a:solidFill>
              <a:schemeClr val="accent3"/>
            </a:solidFill>
          </p:grpSpPr>
          <p:sp>
            <p:nvSpPr>
              <p:cNvPr id="30" name="Freeform: Shape 29">
                <a:extLst>
                  <a:ext uri="{FF2B5EF4-FFF2-40B4-BE49-F238E27FC236}">
                    <a16:creationId xmlns:a16="http://schemas.microsoft.com/office/drawing/2014/main" id="{1A1D338F-12B9-476D-9D9C-E55E4123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65EF7F9B-7A42-4B15-8511-C2968A4FE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B1952DB7-91C4-4C9C-AEC9-7DBA47F2F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flipV="1">
              <a:off x="5329995" y="4868671"/>
              <a:ext cx="864005" cy="1032464"/>
              <a:chOff x="2207971" y="2384401"/>
              <a:chExt cx="864005" cy="1032464"/>
            </a:xfrm>
          </p:grpSpPr>
          <p:sp>
            <p:nvSpPr>
              <p:cNvPr id="25" name="Freeform: Shape 24">
                <a:extLst>
                  <a:ext uri="{FF2B5EF4-FFF2-40B4-BE49-F238E27FC236}">
                    <a16:creationId xmlns:a16="http://schemas.microsoft.com/office/drawing/2014/main" id="{1C2A575A-5190-4DE4-9DFE-F5974353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reeform: Shape 25">
                <a:extLst>
                  <a:ext uri="{FF2B5EF4-FFF2-40B4-BE49-F238E27FC236}">
                    <a16:creationId xmlns:a16="http://schemas.microsoft.com/office/drawing/2014/main" id="{3C7150A2-FFA7-4F7C-81C9-2FA3803FA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A7E7BC8E-8EF0-45B0-AE3F-6A6B7316C0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8" name="Straight Connector 27">
                  <a:extLst>
                    <a:ext uri="{FF2B5EF4-FFF2-40B4-BE49-F238E27FC236}">
                      <a16:creationId xmlns:a16="http://schemas.microsoft.com/office/drawing/2014/main" id="{B8E09A32-931A-4C38-A558-274FA3007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988A58-B96D-4381-A625-6822161B2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TextBox 2">
            <a:extLst>
              <a:ext uri="{FF2B5EF4-FFF2-40B4-BE49-F238E27FC236}">
                <a16:creationId xmlns:a16="http://schemas.microsoft.com/office/drawing/2014/main" id="{ECEE086D-8C0D-4C08-9729-F8455B92D85C}"/>
              </a:ext>
            </a:extLst>
          </p:cNvPr>
          <p:cNvSpPr txBox="1"/>
          <p:nvPr/>
        </p:nvSpPr>
        <p:spPr>
          <a:xfrm>
            <a:off x="6905627" y="3133725"/>
            <a:ext cx="4810125" cy="707886"/>
          </a:xfrm>
          <a:prstGeom prst="rect">
            <a:avLst/>
          </a:prstGeom>
          <a:noFill/>
        </p:spPr>
        <p:txBody>
          <a:bodyPr wrap="square" rtlCol="0">
            <a:spAutoFit/>
          </a:bodyPr>
          <a:lstStyle/>
          <a:p>
            <a:pPr>
              <a:spcAft>
                <a:spcPts val="600"/>
              </a:spcAft>
            </a:pPr>
            <a:r>
              <a:rPr lang="en-GB" sz="2000" dirty="0"/>
              <a:t>This is what a lute sounds like – does it sound new or ancient to you?</a:t>
            </a:r>
          </a:p>
        </p:txBody>
      </p:sp>
      <p:sp>
        <p:nvSpPr>
          <p:cNvPr id="4" name="TextBox 3">
            <a:extLst>
              <a:ext uri="{FF2B5EF4-FFF2-40B4-BE49-F238E27FC236}">
                <a16:creationId xmlns:a16="http://schemas.microsoft.com/office/drawing/2014/main" id="{11BD444A-E796-434B-8681-E59102312A52}"/>
              </a:ext>
            </a:extLst>
          </p:cNvPr>
          <p:cNvSpPr txBox="1"/>
          <p:nvPr/>
        </p:nvSpPr>
        <p:spPr>
          <a:xfrm>
            <a:off x="876603" y="4522393"/>
            <a:ext cx="4371975" cy="1323439"/>
          </a:xfrm>
          <a:prstGeom prst="rect">
            <a:avLst/>
          </a:prstGeom>
          <a:noFill/>
        </p:spPr>
        <p:txBody>
          <a:bodyPr wrap="square" rtlCol="0">
            <a:spAutoFit/>
          </a:bodyPr>
          <a:lstStyle/>
          <a:p>
            <a:pPr>
              <a:spcAft>
                <a:spcPts val="600"/>
              </a:spcAft>
            </a:pPr>
            <a:r>
              <a:rPr lang="en-GB" sz="2000" dirty="0"/>
              <a:t>And lastly, here is an organ. It is a big, heavy instrument which can’t be moved out of its building very easily!</a:t>
            </a:r>
          </a:p>
        </p:txBody>
      </p:sp>
      <p:pic>
        <p:nvPicPr>
          <p:cNvPr id="5" name="yt1s.com - Cuba  Concert  Batá Drums of the Cuban Santería 1-[AudioTrimmer.com]">
            <a:hlinkClick r:id="" action="ppaction://media"/>
            <a:extLst>
              <a:ext uri="{FF2B5EF4-FFF2-40B4-BE49-F238E27FC236}">
                <a16:creationId xmlns:a16="http://schemas.microsoft.com/office/drawing/2014/main" id="{ADE80CA6-8223-4739-9C39-FE05FB0A88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14813" y="748697"/>
            <a:ext cx="487363" cy="487363"/>
          </a:xfrm>
          <a:prstGeom prst="rect">
            <a:avLst/>
          </a:prstGeom>
        </p:spPr>
      </p:pic>
      <p:pic>
        <p:nvPicPr>
          <p:cNvPr id="6" name="yt1s.com - Greensleeves anon and F Cutting Daniel Estrem renaissance lute-[AudioTrimmer.com]">
            <a:hlinkClick r:id="" action="ppaction://media"/>
            <a:extLst>
              <a:ext uri="{FF2B5EF4-FFF2-40B4-BE49-F238E27FC236}">
                <a16:creationId xmlns:a16="http://schemas.microsoft.com/office/drawing/2014/main" id="{EE6DFD46-AC63-47DB-9970-C8974095483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067007" y="2064779"/>
            <a:ext cx="487363" cy="487363"/>
          </a:xfrm>
          <a:prstGeom prst="rect">
            <a:avLst/>
          </a:prstGeom>
        </p:spPr>
      </p:pic>
      <p:pic>
        <p:nvPicPr>
          <p:cNvPr id="7" name="yt1s.com - Hymn Tune Kingsfold  I Heard the voice of Jesus Say  Michael TC Hey  Saint Patricks Cathedral-[AudioTrimmer.com]">
            <a:hlinkClick r:id="" action="ppaction://media"/>
            <a:extLst>
              <a:ext uri="{FF2B5EF4-FFF2-40B4-BE49-F238E27FC236}">
                <a16:creationId xmlns:a16="http://schemas.microsoft.com/office/drawing/2014/main" id="{9DB768F8-48E1-4482-BD4B-C28AD285B968}"/>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2420295" y="5559915"/>
            <a:ext cx="487363" cy="487363"/>
          </a:xfrm>
          <a:prstGeom prst="rect">
            <a:avLst/>
          </a:prstGeom>
        </p:spPr>
      </p:pic>
    </p:spTree>
    <p:extLst>
      <p:ext uri="{BB962C8B-B14F-4D97-AF65-F5344CB8AC3E}">
        <p14:creationId xmlns:p14="http://schemas.microsoft.com/office/powerpoint/2010/main" val="10258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5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330"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14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5C7AB-A4C6-429F-8030-9361B459EFBE}"/>
              </a:ext>
            </a:extLst>
          </p:cNvPr>
          <p:cNvSpPr>
            <a:spLocks noGrp="1"/>
          </p:cNvSpPr>
          <p:nvPr>
            <p:ph type="title"/>
          </p:nvPr>
        </p:nvSpPr>
        <p:spPr>
          <a:xfrm>
            <a:off x="1080000" y="1666874"/>
            <a:ext cx="4457200" cy="3521075"/>
          </a:xfrm>
        </p:spPr>
        <p:txBody>
          <a:bodyPr anchor="ctr">
            <a:normAutofit/>
          </a:bodyPr>
          <a:lstStyle/>
          <a:p>
            <a:pPr algn="ctr"/>
            <a:r>
              <a:rPr lang="en-GB" dirty="0"/>
              <a:t>Activity 2: Making up a dramatic or dance response to music</a:t>
            </a:r>
            <a:endParaRPr lang="en-GB"/>
          </a:p>
        </p:txBody>
      </p:sp>
      <p:grpSp>
        <p:nvGrpSpPr>
          <p:cNvPr id="10" name="Group 9">
            <a:extLst>
              <a:ext uri="{FF2B5EF4-FFF2-40B4-BE49-F238E27FC236}">
                <a16:creationId xmlns:a16="http://schemas.microsoft.com/office/drawing/2014/main" id="{263531A3-FAAF-4F5C-AF87-916460053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671" y="408462"/>
            <a:ext cx="913428" cy="1032464"/>
            <a:chOff x="999771" y="932104"/>
            <a:chExt cx="913428" cy="1032464"/>
          </a:xfrm>
        </p:grpSpPr>
        <p:grpSp>
          <p:nvGrpSpPr>
            <p:cNvPr id="11" name="Group 10">
              <a:extLst>
                <a:ext uri="{FF2B5EF4-FFF2-40B4-BE49-F238E27FC236}">
                  <a16:creationId xmlns:a16="http://schemas.microsoft.com/office/drawing/2014/main" id="{F09EC0F0-36F6-475A-B313-91019F46E4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18" name="Freeform: Shape 17">
                <a:extLst>
                  <a:ext uri="{FF2B5EF4-FFF2-40B4-BE49-F238E27FC236}">
                    <a16:creationId xmlns:a16="http://schemas.microsoft.com/office/drawing/2014/main" id="{3E720176-168D-4875-B380-1FFAD166C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6C3DF9F2-65C8-4063-9164-2DBD90E2A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id="{1DB23F83-9229-4C60-938A-F2CF20C27F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3" name="Freeform: Shape 12">
                <a:extLst>
                  <a:ext uri="{FF2B5EF4-FFF2-40B4-BE49-F238E27FC236}">
                    <a16:creationId xmlns:a16="http://schemas.microsoft.com/office/drawing/2014/main" id="{1ED4C557-D730-47E9-AC8A-884190A4E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8AA1D3F0-72CD-4C7B-8C03-2A50531F9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129409EB-5515-4925-83E4-F7C979ED0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6" name="Straight Connector 15">
                  <a:extLst>
                    <a:ext uri="{FF2B5EF4-FFF2-40B4-BE49-F238E27FC236}">
                      <a16:creationId xmlns:a16="http://schemas.microsoft.com/office/drawing/2014/main" id="{2E18C444-B7B2-4918-AD29-D6CD204E5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974E9A-69BC-4453-9A9D-6036790B3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Content Placeholder 2">
            <a:extLst>
              <a:ext uri="{FF2B5EF4-FFF2-40B4-BE49-F238E27FC236}">
                <a16:creationId xmlns:a16="http://schemas.microsoft.com/office/drawing/2014/main" id="{AF40AEDA-C702-4F0B-85E2-012F8FC0FD00}"/>
              </a:ext>
            </a:extLst>
          </p:cNvPr>
          <p:cNvSpPr>
            <a:spLocks noGrp="1"/>
          </p:cNvSpPr>
          <p:nvPr>
            <p:ph idx="1"/>
          </p:nvPr>
        </p:nvSpPr>
        <p:spPr>
          <a:xfrm>
            <a:off x="6383604" y="304800"/>
            <a:ext cx="5535574" cy="6286500"/>
          </a:xfrm>
        </p:spPr>
        <p:txBody>
          <a:bodyPr anchor="ctr">
            <a:normAutofit/>
          </a:bodyPr>
          <a:lstStyle/>
          <a:p>
            <a:pPr marL="0" indent="0">
              <a:lnSpc>
                <a:spcPct val="115000"/>
              </a:lnSpc>
              <a:buNone/>
            </a:pPr>
            <a:r>
              <a:rPr lang="en-GB" dirty="0"/>
              <a:t>In groups, make up a short (20-30 seconds) dramatic or dance response to one of the following pieces of music.</a:t>
            </a:r>
          </a:p>
          <a:p>
            <a:pPr marL="0" indent="0">
              <a:lnSpc>
                <a:spcPct val="115000"/>
              </a:lnSpc>
              <a:buNone/>
            </a:pPr>
            <a:endParaRPr lang="en-GB" dirty="0"/>
          </a:p>
          <a:p>
            <a:pPr marL="0" indent="0">
              <a:lnSpc>
                <a:spcPct val="115000"/>
              </a:lnSpc>
              <a:buNone/>
            </a:pPr>
            <a:r>
              <a:rPr lang="en-GB" dirty="0"/>
              <a:t>You can choose from 3 different pieces. Think about their character, speed, loudness, and the types of sound you hear.</a:t>
            </a:r>
          </a:p>
          <a:p>
            <a:pPr marL="0" indent="0">
              <a:lnSpc>
                <a:spcPct val="115000"/>
              </a:lnSpc>
              <a:buNone/>
            </a:pPr>
            <a:endParaRPr lang="en-GB" dirty="0"/>
          </a:p>
          <a:p>
            <a:pPr marL="0" indent="0">
              <a:lnSpc>
                <a:spcPct val="115000"/>
              </a:lnSpc>
              <a:buNone/>
            </a:pPr>
            <a:r>
              <a:rPr lang="en-GB" dirty="0"/>
              <a:t>Each piece is a piece of classical music. </a:t>
            </a:r>
            <a:r>
              <a:rPr lang="en-GB" b="1" dirty="0">
                <a:solidFill>
                  <a:schemeClr val="accent2">
                    <a:lumMod val="40000"/>
                    <a:lumOff val="60000"/>
                    <a:alpha val="70000"/>
                  </a:schemeClr>
                </a:solidFill>
              </a:rPr>
              <a:t>Classical music is mostly music composed in Europe from around 1600-1910. It uses many different instruments – you’ll hear a whole orchestra and individual instruments.</a:t>
            </a:r>
          </a:p>
        </p:txBody>
      </p:sp>
      <p:grpSp>
        <p:nvGrpSpPr>
          <p:cNvPr id="21" name="Group 20">
            <a:extLst>
              <a:ext uri="{FF2B5EF4-FFF2-40B4-BE49-F238E27FC236}">
                <a16:creationId xmlns:a16="http://schemas.microsoft.com/office/drawing/2014/main" id="{F73511A5-69DC-406F-AFE1-A7248A4CE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27954" y="5402020"/>
            <a:ext cx="912571" cy="1032464"/>
            <a:chOff x="5329995" y="4868671"/>
            <a:chExt cx="912571" cy="1032464"/>
          </a:xfrm>
        </p:grpSpPr>
        <p:grpSp>
          <p:nvGrpSpPr>
            <p:cNvPr id="22" name="Group 21">
              <a:extLst>
                <a:ext uri="{FF2B5EF4-FFF2-40B4-BE49-F238E27FC236}">
                  <a16:creationId xmlns:a16="http://schemas.microsoft.com/office/drawing/2014/main" id="{8D1B5CB3-BCAF-4109-B9F9-5FC34D383C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V="1">
              <a:off x="5376824" y="5010722"/>
              <a:ext cx="865742" cy="628383"/>
              <a:chOff x="558167" y="958515"/>
              <a:chExt cx="865742" cy="628383"/>
            </a:xfrm>
            <a:solidFill>
              <a:schemeClr val="accent3"/>
            </a:solidFill>
          </p:grpSpPr>
          <p:sp>
            <p:nvSpPr>
              <p:cNvPr id="29" name="Freeform: Shape 28">
                <a:extLst>
                  <a:ext uri="{FF2B5EF4-FFF2-40B4-BE49-F238E27FC236}">
                    <a16:creationId xmlns:a16="http://schemas.microsoft.com/office/drawing/2014/main" id="{1A1D338F-12B9-476D-9D9C-E55E4123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Shape 29">
                <a:extLst>
                  <a:ext uri="{FF2B5EF4-FFF2-40B4-BE49-F238E27FC236}">
                    <a16:creationId xmlns:a16="http://schemas.microsoft.com/office/drawing/2014/main" id="{65EF7F9B-7A42-4B15-8511-C2968A4FE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3" name="Group 22">
              <a:extLst>
                <a:ext uri="{FF2B5EF4-FFF2-40B4-BE49-F238E27FC236}">
                  <a16:creationId xmlns:a16="http://schemas.microsoft.com/office/drawing/2014/main" id="{B1952DB7-91C4-4C9C-AEC9-7DBA47F2F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flipV="1">
              <a:off x="5329995" y="4868671"/>
              <a:ext cx="864005" cy="1032464"/>
              <a:chOff x="2207971" y="2384401"/>
              <a:chExt cx="864005" cy="1032464"/>
            </a:xfrm>
          </p:grpSpPr>
          <p:sp>
            <p:nvSpPr>
              <p:cNvPr id="24" name="Freeform: Shape 23">
                <a:extLst>
                  <a:ext uri="{FF2B5EF4-FFF2-40B4-BE49-F238E27FC236}">
                    <a16:creationId xmlns:a16="http://schemas.microsoft.com/office/drawing/2014/main" id="{1C2A575A-5190-4DE4-9DFE-F5974353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reeform: Shape 24">
                <a:extLst>
                  <a:ext uri="{FF2B5EF4-FFF2-40B4-BE49-F238E27FC236}">
                    <a16:creationId xmlns:a16="http://schemas.microsoft.com/office/drawing/2014/main" id="{3C7150A2-FFA7-4F7C-81C9-2FA3803FA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A7E7BC8E-8EF0-45B0-AE3F-6A6B7316C0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7" name="Straight Connector 26">
                  <a:extLst>
                    <a:ext uri="{FF2B5EF4-FFF2-40B4-BE49-F238E27FC236}">
                      <a16:creationId xmlns:a16="http://schemas.microsoft.com/office/drawing/2014/main" id="{B8E09A32-931A-4C38-A558-274FA3007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0988A58-B96D-4381-A625-6822161B2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125112319"/>
      </p:ext>
    </p:extLst>
  </p:cSld>
  <p:clrMapOvr>
    <a:masterClrMapping/>
  </p:clrMapOvr>
</p:sld>
</file>

<file path=ppt/theme/theme1.xml><?xml version="1.0" encoding="utf-8"?>
<a:theme xmlns:a="http://schemas.openxmlformats.org/drawingml/2006/main" name="LeafVTI">
  <a:themeElements>
    <a:clrScheme name="AnalogousFromRegularSeedLeftStep">
      <a:dk1>
        <a:srgbClr val="000000"/>
      </a:dk1>
      <a:lt1>
        <a:srgbClr val="FFFFFF"/>
      </a:lt1>
      <a:dk2>
        <a:srgbClr val="1E1835"/>
      </a:dk2>
      <a:lt2>
        <a:srgbClr val="F1F0F3"/>
      </a:lt2>
      <a:accent1>
        <a:srgbClr val="82AF1F"/>
      </a:accent1>
      <a:accent2>
        <a:srgbClr val="B3A213"/>
      </a:accent2>
      <a:accent3>
        <a:srgbClr val="E78429"/>
      </a:accent3>
      <a:accent4>
        <a:srgbClr val="D52317"/>
      </a:accent4>
      <a:accent5>
        <a:srgbClr val="E7296C"/>
      </a:accent5>
      <a:accent6>
        <a:srgbClr val="D517AA"/>
      </a:accent6>
      <a:hlink>
        <a:srgbClr val="7753C5"/>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2072</TotalTime>
  <Words>527</Words>
  <Application>Microsoft Office PowerPoint</Application>
  <PresentationFormat>Widescreen</PresentationFormat>
  <Paragraphs>37</Paragraphs>
  <Slides>11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 Light</vt:lpstr>
      <vt:lpstr>Bell MT</vt:lpstr>
      <vt:lpstr>Rockwell Nova Light</vt:lpstr>
      <vt:lpstr>Wingdings</vt:lpstr>
      <vt:lpstr>LeafVTI</vt:lpstr>
      <vt:lpstr>Music and Ritual</vt:lpstr>
      <vt:lpstr>Lesson 1: What is Ritual?</vt:lpstr>
      <vt:lpstr>PowerPoint Presentation</vt:lpstr>
      <vt:lpstr>Can you think of other examples of when music is used for special occasions?</vt:lpstr>
      <vt:lpstr>What does ‘ritual’ mean?</vt:lpstr>
      <vt:lpstr>Activity 1: Matching Game</vt:lpstr>
      <vt:lpstr>PowerPoint Presentation</vt:lpstr>
      <vt:lpstr>PowerPoint Presentation</vt:lpstr>
      <vt:lpstr>Activity 2: Making up a dramatic or dance response to music</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and Ritual</dc:title>
  <dc:creator>Rowan Hawitt</dc:creator>
  <cp:lastModifiedBy>Rowan Hawitt</cp:lastModifiedBy>
  <cp:revision>22</cp:revision>
  <dcterms:created xsi:type="dcterms:W3CDTF">2021-03-05T13:00:58Z</dcterms:created>
  <dcterms:modified xsi:type="dcterms:W3CDTF">2021-04-07T13:43:18Z</dcterms:modified>
</cp:coreProperties>
</file>