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6" r:id="rId7"/>
    <p:sldId id="267" r:id="rId8"/>
    <p:sldId id="261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5433F1-713C-415F-A209-B9E9F909589E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8B8B80-0FFB-4171-8EBA-1E783C09AA44}">
      <dgm:prSet/>
      <dgm:spPr/>
      <dgm:t>
        <a:bodyPr/>
        <a:lstStyle/>
        <a:p>
          <a:r>
            <a:rPr lang="en-GB" dirty="0"/>
            <a:t>In what way is this music different to music we may hear at a wedding in Scotland? </a:t>
          </a:r>
          <a:endParaRPr lang="en-US" dirty="0"/>
        </a:p>
      </dgm:t>
    </dgm:pt>
    <dgm:pt modelId="{9550B3DD-CDC6-4625-A0D8-9328F39649CF}" type="parTrans" cxnId="{37DCBDA5-E55E-44E2-9100-16DE312DC2F7}">
      <dgm:prSet/>
      <dgm:spPr/>
      <dgm:t>
        <a:bodyPr/>
        <a:lstStyle/>
        <a:p>
          <a:endParaRPr lang="en-US"/>
        </a:p>
      </dgm:t>
    </dgm:pt>
    <dgm:pt modelId="{ABA3D35A-B574-45F5-B966-528623C58D7D}" type="sibTrans" cxnId="{37DCBDA5-E55E-44E2-9100-16DE312DC2F7}">
      <dgm:prSet/>
      <dgm:spPr/>
      <dgm:t>
        <a:bodyPr/>
        <a:lstStyle/>
        <a:p>
          <a:endParaRPr lang="en-US"/>
        </a:p>
      </dgm:t>
    </dgm:pt>
    <dgm:pt modelId="{A4EA7E37-BC2D-4EB4-BB57-A9667FA40F30}">
      <dgm:prSet/>
      <dgm:spPr/>
      <dgm:t>
        <a:bodyPr/>
        <a:lstStyle/>
        <a:p>
          <a:r>
            <a:rPr lang="en-GB" dirty="0"/>
            <a:t>How does it make you feel?</a:t>
          </a:r>
          <a:endParaRPr lang="en-US" dirty="0"/>
        </a:p>
      </dgm:t>
    </dgm:pt>
    <dgm:pt modelId="{AB8B8E1F-A171-49F7-8207-4C79F05B51A2}" type="parTrans" cxnId="{9F0511DB-984C-4A7C-BC93-588985CDAD69}">
      <dgm:prSet/>
      <dgm:spPr/>
      <dgm:t>
        <a:bodyPr/>
        <a:lstStyle/>
        <a:p>
          <a:endParaRPr lang="en-US"/>
        </a:p>
      </dgm:t>
    </dgm:pt>
    <dgm:pt modelId="{DEDCFF7F-D987-4A63-AAF7-C9F55AE08289}" type="sibTrans" cxnId="{9F0511DB-984C-4A7C-BC93-588985CDAD69}">
      <dgm:prSet/>
      <dgm:spPr/>
      <dgm:t>
        <a:bodyPr/>
        <a:lstStyle/>
        <a:p>
          <a:endParaRPr lang="en-US"/>
        </a:p>
      </dgm:t>
    </dgm:pt>
    <dgm:pt modelId="{74C98871-D789-4DDF-8BDE-ACFA31DDF960}">
      <dgm:prSet/>
      <dgm:spPr/>
      <dgm:t>
        <a:bodyPr/>
        <a:lstStyle/>
        <a:p>
          <a:r>
            <a:rPr lang="en-GB" dirty="0"/>
            <a:t>How would you describe the sounds in this music? </a:t>
          </a:r>
          <a:endParaRPr lang="en-US" dirty="0"/>
        </a:p>
      </dgm:t>
    </dgm:pt>
    <dgm:pt modelId="{ED0CFBA0-476A-4E06-B7A3-84F05963E1F0}" type="parTrans" cxnId="{267C15D5-979D-4F76-8390-0EA1CF5D46EB}">
      <dgm:prSet/>
      <dgm:spPr/>
      <dgm:t>
        <a:bodyPr/>
        <a:lstStyle/>
        <a:p>
          <a:endParaRPr lang="en-US"/>
        </a:p>
      </dgm:t>
    </dgm:pt>
    <dgm:pt modelId="{4CA7C4C0-9129-4C7C-93F5-1576331EB6CD}" type="sibTrans" cxnId="{267C15D5-979D-4F76-8390-0EA1CF5D46EB}">
      <dgm:prSet/>
      <dgm:spPr/>
      <dgm:t>
        <a:bodyPr/>
        <a:lstStyle/>
        <a:p>
          <a:endParaRPr lang="en-US"/>
        </a:p>
      </dgm:t>
    </dgm:pt>
    <dgm:pt modelId="{DA2244B8-9F3E-4AA7-BDC5-A86C0FB011BB}">
      <dgm:prSet/>
      <dgm:spPr/>
      <dgm:t>
        <a:bodyPr/>
        <a:lstStyle/>
        <a:p>
          <a:r>
            <a:rPr lang="en-GB" dirty="0"/>
            <a:t>Listen to the music again and draw the patterns or shapes you hear in it!</a:t>
          </a:r>
          <a:endParaRPr lang="en-US" dirty="0"/>
        </a:p>
      </dgm:t>
    </dgm:pt>
    <dgm:pt modelId="{38F7FFD0-0416-4A4F-A023-28D5C3840734}" type="parTrans" cxnId="{F498361A-D8D7-4926-B8AA-3218B3114E72}">
      <dgm:prSet/>
      <dgm:spPr/>
      <dgm:t>
        <a:bodyPr/>
        <a:lstStyle/>
        <a:p>
          <a:endParaRPr lang="en-US"/>
        </a:p>
      </dgm:t>
    </dgm:pt>
    <dgm:pt modelId="{54943A0B-B992-4871-9340-1478175A1953}" type="sibTrans" cxnId="{F498361A-D8D7-4926-B8AA-3218B3114E72}">
      <dgm:prSet/>
      <dgm:spPr/>
      <dgm:t>
        <a:bodyPr/>
        <a:lstStyle/>
        <a:p>
          <a:endParaRPr lang="en-US"/>
        </a:p>
      </dgm:t>
    </dgm:pt>
    <dgm:pt modelId="{963D3B71-4669-4E95-A06C-1683B90D0A53}" type="pres">
      <dgm:prSet presAssocID="{DA5433F1-713C-415F-A209-B9E9F909589E}" presName="vert0" presStyleCnt="0">
        <dgm:presLayoutVars>
          <dgm:dir/>
          <dgm:animOne val="branch"/>
          <dgm:animLvl val="lvl"/>
        </dgm:presLayoutVars>
      </dgm:prSet>
      <dgm:spPr/>
    </dgm:pt>
    <dgm:pt modelId="{A809645A-756C-4AA6-A3E5-CEFDC102AC85}" type="pres">
      <dgm:prSet presAssocID="{E28B8B80-0FFB-4171-8EBA-1E783C09AA44}" presName="thickLine" presStyleLbl="alignNode1" presStyleIdx="0" presStyleCnt="4"/>
      <dgm:spPr/>
    </dgm:pt>
    <dgm:pt modelId="{7CDCCCE7-7CF8-4BCF-A1CC-6F5018CC86B3}" type="pres">
      <dgm:prSet presAssocID="{E28B8B80-0FFB-4171-8EBA-1E783C09AA44}" presName="horz1" presStyleCnt="0"/>
      <dgm:spPr/>
    </dgm:pt>
    <dgm:pt modelId="{708A7A22-876B-4D49-983C-9DB3FD2845DC}" type="pres">
      <dgm:prSet presAssocID="{E28B8B80-0FFB-4171-8EBA-1E783C09AA44}" presName="tx1" presStyleLbl="revTx" presStyleIdx="0" presStyleCnt="4"/>
      <dgm:spPr/>
    </dgm:pt>
    <dgm:pt modelId="{8645F30F-E107-4940-B054-FC9050BC405A}" type="pres">
      <dgm:prSet presAssocID="{E28B8B80-0FFB-4171-8EBA-1E783C09AA44}" presName="vert1" presStyleCnt="0"/>
      <dgm:spPr/>
    </dgm:pt>
    <dgm:pt modelId="{08DE007C-809B-4A0A-96E1-7FF205E142AD}" type="pres">
      <dgm:prSet presAssocID="{A4EA7E37-BC2D-4EB4-BB57-A9667FA40F30}" presName="thickLine" presStyleLbl="alignNode1" presStyleIdx="1" presStyleCnt="4"/>
      <dgm:spPr/>
    </dgm:pt>
    <dgm:pt modelId="{046F5251-50ED-4D2D-A073-9D82335F2769}" type="pres">
      <dgm:prSet presAssocID="{A4EA7E37-BC2D-4EB4-BB57-A9667FA40F30}" presName="horz1" presStyleCnt="0"/>
      <dgm:spPr/>
    </dgm:pt>
    <dgm:pt modelId="{96361CC6-B782-4C40-961B-223FCFBC93FE}" type="pres">
      <dgm:prSet presAssocID="{A4EA7E37-BC2D-4EB4-BB57-A9667FA40F30}" presName="tx1" presStyleLbl="revTx" presStyleIdx="1" presStyleCnt="4"/>
      <dgm:spPr/>
    </dgm:pt>
    <dgm:pt modelId="{5EC98E90-1149-44C8-8F09-A663FAE97AA7}" type="pres">
      <dgm:prSet presAssocID="{A4EA7E37-BC2D-4EB4-BB57-A9667FA40F30}" presName="vert1" presStyleCnt="0"/>
      <dgm:spPr/>
    </dgm:pt>
    <dgm:pt modelId="{A0DC7721-CCEB-4AB7-9681-B8D927B68A0A}" type="pres">
      <dgm:prSet presAssocID="{74C98871-D789-4DDF-8BDE-ACFA31DDF960}" presName="thickLine" presStyleLbl="alignNode1" presStyleIdx="2" presStyleCnt="4"/>
      <dgm:spPr/>
    </dgm:pt>
    <dgm:pt modelId="{09F9F936-A18D-4C78-98B3-DBF2C0F90C84}" type="pres">
      <dgm:prSet presAssocID="{74C98871-D789-4DDF-8BDE-ACFA31DDF960}" presName="horz1" presStyleCnt="0"/>
      <dgm:spPr/>
    </dgm:pt>
    <dgm:pt modelId="{AF1261CC-5311-428E-ADF2-32599FC0AF7F}" type="pres">
      <dgm:prSet presAssocID="{74C98871-D789-4DDF-8BDE-ACFA31DDF960}" presName="tx1" presStyleLbl="revTx" presStyleIdx="2" presStyleCnt="4"/>
      <dgm:spPr/>
    </dgm:pt>
    <dgm:pt modelId="{9CB11066-E84F-409E-A39F-94E6D54E2AED}" type="pres">
      <dgm:prSet presAssocID="{74C98871-D789-4DDF-8BDE-ACFA31DDF960}" presName="vert1" presStyleCnt="0"/>
      <dgm:spPr/>
    </dgm:pt>
    <dgm:pt modelId="{F6BF3EF7-CDE1-40B8-8CC4-4543B0ABCA53}" type="pres">
      <dgm:prSet presAssocID="{DA2244B8-9F3E-4AA7-BDC5-A86C0FB011BB}" presName="thickLine" presStyleLbl="alignNode1" presStyleIdx="3" presStyleCnt="4"/>
      <dgm:spPr/>
    </dgm:pt>
    <dgm:pt modelId="{D73E357B-3C4B-4B19-A5E6-F7D80D395EB7}" type="pres">
      <dgm:prSet presAssocID="{DA2244B8-9F3E-4AA7-BDC5-A86C0FB011BB}" presName="horz1" presStyleCnt="0"/>
      <dgm:spPr/>
    </dgm:pt>
    <dgm:pt modelId="{772DA09D-9462-44DF-BA29-DC97C4227259}" type="pres">
      <dgm:prSet presAssocID="{DA2244B8-9F3E-4AA7-BDC5-A86C0FB011BB}" presName="tx1" presStyleLbl="revTx" presStyleIdx="3" presStyleCnt="4"/>
      <dgm:spPr/>
    </dgm:pt>
    <dgm:pt modelId="{BDEDE864-586F-4916-A4DD-7D062A3719C6}" type="pres">
      <dgm:prSet presAssocID="{DA2244B8-9F3E-4AA7-BDC5-A86C0FB011BB}" presName="vert1" presStyleCnt="0"/>
      <dgm:spPr/>
    </dgm:pt>
  </dgm:ptLst>
  <dgm:cxnLst>
    <dgm:cxn modelId="{67F27A00-28A5-4C9C-BC06-F15F14F82FB4}" type="presOf" srcId="{E28B8B80-0FFB-4171-8EBA-1E783C09AA44}" destId="{708A7A22-876B-4D49-983C-9DB3FD2845DC}" srcOrd="0" destOrd="0" presId="urn:microsoft.com/office/officeart/2008/layout/LinedList"/>
    <dgm:cxn modelId="{CB53A902-D8CD-4411-A431-BFD8AB571432}" type="presOf" srcId="{74C98871-D789-4DDF-8BDE-ACFA31DDF960}" destId="{AF1261CC-5311-428E-ADF2-32599FC0AF7F}" srcOrd="0" destOrd="0" presId="urn:microsoft.com/office/officeart/2008/layout/LinedList"/>
    <dgm:cxn modelId="{F498361A-D8D7-4926-B8AA-3218B3114E72}" srcId="{DA5433F1-713C-415F-A209-B9E9F909589E}" destId="{DA2244B8-9F3E-4AA7-BDC5-A86C0FB011BB}" srcOrd="3" destOrd="0" parTransId="{38F7FFD0-0416-4A4F-A023-28D5C3840734}" sibTransId="{54943A0B-B992-4871-9340-1478175A1953}"/>
    <dgm:cxn modelId="{992E5C33-6CF9-4CF2-98F4-A8534A6A2428}" type="presOf" srcId="{DA2244B8-9F3E-4AA7-BDC5-A86C0FB011BB}" destId="{772DA09D-9462-44DF-BA29-DC97C4227259}" srcOrd="0" destOrd="0" presId="urn:microsoft.com/office/officeart/2008/layout/LinedList"/>
    <dgm:cxn modelId="{8E97265D-4265-4E51-885A-99B6F54C69B1}" type="presOf" srcId="{DA5433F1-713C-415F-A209-B9E9F909589E}" destId="{963D3B71-4669-4E95-A06C-1683B90D0A53}" srcOrd="0" destOrd="0" presId="urn:microsoft.com/office/officeart/2008/layout/LinedList"/>
    <dgm:cxn modelId="{40896A82-9844-4C60-BC7E-8CC29F92C1B2}" type="presOf" srcId="{A4EA7E37-BC2D-4EB4-BB57-A9667FA40F30}" destId="{96361CC6-B782-4C40-961B-223FCFBC93FE}" srcOrd="0" destOrd="0" presId="urn:microsoft.com/office/officeart/2008/layout/LinedList"/>
    <dgm:cxn modelId="{37DCBDA5-E55E-44E2-9100-16DE312DC2F7}" srcId="{DA5433F1-713C-415F-A209-B9E9F909589E}" destId="{E28B8B80-0FFB-4171-8EBA-1E783C09AA44}" srcOrd="0" destOrd="0" parTransId="{9550B3DD-CDC6-4625-A0D8-9328F39649CF}" sibTransId="{ABA3D35A-B574-45F5-B966-528623C58D7D}"/>
    <dgm:cxn modelId="{267C15D5-979D-4F76-8390-0EA1CF5D46EB}" srcId="{DA5433F1-713C-415F-A209-B9E9F909589E}" destId="{74C98871-D789-4DDF-8BDE-ACFA31DDF960}" srcOrd="2" destOrd="0" parTransId="{ED0CFBA0-476A-4E06-B7A3-84F05963E1F0}" sibTransId="{4CA7C4C0-9129-4C7C-93F5-1576331EB6CD}"/>
    <dgm:cxn modelId="{9F0511DB-984C-4A7C-BC93-588985CDAD69}" srcId="{DA5433F1-713C-415F-A209-B9E9F909589E}" destId="{A4EA7E37-BC2D-4EB4-BB57-A9667FA40F30}" srcOrd="1" destOrd="0" parTransId="{AB8B8E1F-A171-49F7-8207-4C79F05B51A2}" sibTransId="{DEDCFF7F-D987-4A63-AAF7-C9F55AE08289}"/>
    <dgm:cxn modelId="{3C477EDC-0F19-499F-B0EF-3808539D30D5}" type="presParOf" srcId="{963D3B71-4669-4E95-A06C-1683B90D0A53}" destId="{A809645A-756C-4AA6-A3E5-CEFDC102AC85}" srcOrd="0" destOrd="0" presId="urn:microsoft.com/office/officeart/2008/layout/LinedList"/>
    <dgm:cxn modelId="{BE7059A5-884A-4ADD-9022-D4119616FB7D}" type="presParOf" srcId="{963D3B71-4669-4E95-A06C-1683B90D0A53}" destId="{7CDCCCE7-7CF8-4BCF-A1CC-6F5018CC86B3}" srcOrd="1" destOrd="0" presId="urn:microsoft.com/office/officeart/2008/layout/LinedList"/>
    <dgm:cxn modelId="{EE392BDE-7B34-4477-A984-12F2E40550BC}" type="presParOf" srcId="{7CDCCCE7-7CF8-4BCF-A1CC-6F5018CC86B3}" destId="{708A7A22-876B-4D49-983C-9DB3FD2845DC}" srcOrd="0" destOrd="0" presId="urn:microsoft.com/office/officeart/2008/layout/LinedList"/>
    <dgm:cxn modelId="{BB9BB6FB-69C8-4BC9-93F4-0E5351E42F16}" type="presParOf" srcId="{7CDCCCE7-7CF8-4BCF-A1CC-6F5018CC86B3}" destId="{8645F30F-E107-4940-B054-FC9050BC405A}" srcOrd="1" destOrd="0" presId="urn:microsoft.com/office/officeart/2008/layout/LinedList"/>
    <dgm:cxn modelId="{F30CF570-0176-4F7D-AB41-EE4B8AE80879}" type="presParOf" srcId="{963D3B71-4669-4E95-A06C-1683B90D0A53}" destId="{08DE007C-809B-4A0A-96E1-7FF205E142AD}" srcOrd="2" destOrd="0" presId="urn:microsoft.com/office/officeart/2008/layout/LinedList"/>
    <dgm:cxn modelId="{4A5E172E-8D76-49D1-80D9-B0A84CBF1DA0}" type="presParOf" srcId="{963D3B71-4669-4E95-A06C-1683B90D0A53}" destId="{046F5251-50ED-4D2D-A073-9D82335F2769}" srcOrd="3" destOrd="0" presId="urn:microsoft.com/office/officeart/2008/layout/LinedList"/>
    <dgm:cxn modelId="{768742D7-935A-446F-9270-777256946455}" type="presParOf" srcId="{046F5251-50ED-4D2D-A073-9D82335F2769}" destId="{96361CC6-B782-4C40-961B-223FCFBC93FE}" srcOrd="0" destOrd="0" presId="urn:microsoft.com/office/officeart/2008/layout/LinedList"/>
    <dgm:cxn modelId="{1818DF71-D613-4624-A1F5-1B38CDF2F471}" type="presParOf" srcId="{046F5251-50ED-4D2D-A073-9D82335F2769}" destId="{5EC98E90-1149-44C8-8F09-A663FAE97AA7}" srcOrd="1" destOrd="0" presId="urn:microsoft.com/office/officeart/2008/layout/LinedList"/>
    <dgm:cxn modelId="{F5F1E616-CE2D-4DB7-AC34-8B4B3B828E72}" type="presParOf" srcId="{963D3B71-4669-4E95-A06C-1683B90D0A53}" destId="{A0DC7721-CCEB-4AB7-9681-B8D927B68A0A}" srcOrd="4" destOrd="0" presId="urn:microsoft.com/office/officeart/2008/layout/LinedList"/>
    <dgm:cxn modelId="{888BC06B-02E8-4D20-8979-E4FBD73DFF64}" type="presParOf" srcId="{963D3B71-4669-4E95-A06C-1683B90D0A53}" destId="{09F9F936-A18D-4C78-98B3-DBF2C0F90C84}" srcOrd="5" destOrd="0" presId="urn:microsoft.com/office/officeart/2008/layout/LinedList"/>
    <dgm:cxn modelId="{9B62654C-6712-465D-8AFD-210661804B71}" type="presParOf" srcId="{09F9F936-A18D-4C78-98B3-DBF2C0F90C84}" destId="{AF1261CC-5311-428E-ADF2-32599FC0AF7F}" srcOrd="0" destOrd="0" presId="urn:microsoft.com/office/officeart/2008/layout/LinedList"/>
    <dgm:cxn modelId="{4060185F-F400-47D0-8788-1702B257FDDA}" type="presParOf" srcId="{09F9F936-A18D-4C78-98B3-DBF2C0F90C84}" destId="{9CB11066-E84F-409E-A39F-94E6D54E2AED}" srcOrd="1" destOrd="0" presId="urn:microsoft.com/office/officeart/2008/layout/LinedList"/>
    <dgm:cxn modelId="{D7631BFD-76F1-4AD7-BF3D-917114679718}" type="presParOf" srcId="{963D3B71-4669-4E95-A06C-1683B90D0A53}" destId="{F6BF3EF7-CDE1-40B8-8CC4-4543B0ABCA53}" srcOrd="6" destOrd="0" presId="urn:microsoft.com/office/officeart/2008/layout/LinedList"/>
    <dgm:cxn modelId="{399FB079-B2C4-4FD4-A23E-4F0879F89B21}" type="presParOf" srcId="{963D3B71-4669-4E95-A06C-1683B90D0A53}" destId="{D73E357B-3C4B-4B19-A5E6-F7D80D395EB7}" srcOrd="7" destOrd="0" presId="urn:microsoft.com/office/officeart/2008/layout/LinedList"/>
    <dgm:cxn modelId="{E5C2DBD3-5EA6-45C8-8D0C-B164766A4BE8}" type="presParOf" srcId="{D73E357B-3C4B-4B19-A5E6-F7D80D395EB7}" destId="{772DA09D-9462-44DF-BA29-DC97C4227259}" srcOrd="0" destOrd="0" presId="urn:microsoft.com/office/officeart/2008/layout/LinedList"/>
    <dgm:cxn modelId="{763F6DCC-AC33-4173-BE46-CA53125662BC}" type="presParOf" srcId="{D73E357B-3C4B-4B19-A5E6-F7D80D395EB7}" destId="{BDEDE864-586F-4916-A4DD-7D062A3719C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5433F1-713C-415F-A209-B9E9F909589E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8B8B80-0FFB-4171-8EBA-1E783C09AA44}">
      <dgm:prSet/>
      <dgm:spPr/>
      <dgm:t>
        <a:bodyPr/>
        <a:lstStyle/>
        <a:p>
          <a:r>
            <a:rPr lang="en-GB" dirty="0"/>
            <a:t>Listen to the ney and the gyaling again and draw the patterns, colours, or shapes you hear in each.</a:t>
          </a:r>
          <a:endParaRPr lang="en-US" dirty="0"/>
        </a:p>
      </dgm:t>
    </dgm:pt>
    <dgm:pt modelId="{9550B3DD-CDC6-4625-A0D8-9328F39649CF}" type="parTrans" cxnId="{37DCBDA5-E55E-44E2-9100-16DE312DC2F7}">
      <dgm:prSet/>
      <dgm:spPr/>
      <dgm:t>
        <a:bodyPr/>
        <a:lstStyle/>
        <a:p>
          <a:endParaRPr lang="en-US"/>
        </a:p>
      </dgm:t>
    </dgm:pt>
    <dgm:pt modelId="{ABA3D35A-B574-45F5-B966-528623C58D7D}" type="sibTrans" cxnId="{37DCBDA5-E55E-44E2-9100-16DE312DC2F7}">
      <dgm:prSet/>
      <dgm:spPr/>
      <dgm:t>
        <a:bodyPr/>
        <a:lstStyle/>
        <a:p>
          <a:endParaRPr lang="en-US"/>
        </a:p>
      </dgm:t>
    </dgm:pt>
    <dgm:pt modelId="{A4EA7E37-BC2D-4EB4-BB57-A9667FA40F30}">
      <dgm:prSet/>
      <dgm:spPr/>
      <dgm:t>
        <a:bodyPr/>
        <a:lstStyle/>
        <a:p>
          <a:r>
            <a:rPr lang="en-GB" dirty="0"/>
            <a:t>Look back at your picture for Klezmer music – what similarities and differences are there in your drawings?</a:t>
          </a:r>
          <a:endParaRPr lang="en-US" dirty="0"/>
        </a:p>
      </dgm:t>
    </dgm:pt>
    <dgm:pt modelId="{AB8B8E1F-A171-49F7-8207-4C79F05B51A2}" type="parTrans" cxnId="{9F0511DB-984C-4A7C-BC93-588985CDAD69}">
      <dgm:prSet/>
      <dgm:spPr/>
      <dgm:t>
        <a:bodyPr/>
        <a:lstStyle/>
        <a:p>
          <a:endParaRPr lang="en-US"/>
        </a:p>
      </dgm:t>
    </dgm:pt>
    <dgm:pt modelId="{DEDCFF7F-D987-4A63-AAF7-C9F55AE08289}" type="sibTrans" cxnId="{9F0511DB-984C-4A7C-BC93-588985CDAD69}">
      <dgm:prSet/>
      <dgm:spPr/>
      <dgm:t>
        <a:bodyPr/>
        <a:lstStyle/>
        <a:p>
          <a:endParaRPr lang="en-US"/>
        </a:p>
      </dgm:t>
    </dgm:pt>
    <dgm:pt modelId="{74C98871-D789-4DDF-8BDE-ACFA31DDF960}">
      <dgm:prSet/>
      <dgm:spPr/>
      <dgm:t>
        <a:bodyPr/>
        <a:lstStyle/>
        <a:p>
          <a:r>
            <a:rPr lang="en-GB" dirty="0"/>
            <a:t>Why do you think music is often used in religious rituals?</a:t>
          </a:r>
          <a:endParaRPr lang="en-US" dirty="0"/>
        </a:p>
      </dgm:t>
    </dgm:pt>
    <dgm:pt modelId="{ED0CFBA0-476A-4E06-B7A3-84F05963E1F0}" type="parTrans" cxnId="{267C15D5-979D-4F76-8390-0EA1CF5D46EB}">
      <dgm:prSet/>
      <dgm:spPr/>
      <dgm:t>
        <a:bodyPr/>
        <a:lstStyle/>
        <a:p>
          <a:endParaRPr lang="en-US"/>
        </a:p>
      </dgm:t>
    </dgm:pt>
    <dgm:pt modelId="{4CA7C4C0-9129-4C7C-93F5-1576331EB6CD}" type="sibTrans" cxnId="{267C15D5-979D-4F76-8390-0EA1CF5D46EB}">
      <dgm:prSet/>
      <dgm:spPr/>
      <dgm:t>
        <a:bodyPr/>
        <a:lstStyle/>
        <a:p>
          <a:endParaRPr lang="en-US"/>
        </a:p>
      </dgm:t>
    </dgm:pt>
    <dgm:pt modelId="{DA2244B8-9F3E-4AA7-BDC5-A86C0FB011BB}">
      <dgm:prSet/>
      <dgm:spPr/>
      <dgm:t>
        <a:bodyPr/>
        <a:lstStyle/>
        <a:p>
          <a:r>
            <a:rPr lang="en-GB" dirty="0"/>
            <a:t>What emotions did you feel when listening to these musical instruments?</a:t>
          </a:r>
          <a:endParaRPr lang="en-US" dirty="0"/>
        </a:p>
      </dgm:t>
    </dgm:pt>
    <dgm:pt modelId="{38F7FFD0-0416-4A4F-A023-28D5C3840734}" type="parTrans" cxnId="{F498361A-D8D7-4926-B8AA-3218B3114E72}">
      <dgm:prSet/>
      <dgm:spPr/>
      <dgm:t>
        <a:bodyPr/>
        <a:lstStyle/>
        <a:p>
          <a:endParaRPr lang="en-US"/>
        </a:p>
      </dgm:t>
    </dgm:pt>
    <dgm:pt modelId="{54943A0B-B992-4871-9340-1478175A1953}" type="sibTrans" cxnId="{F498361A-D8D7-4926-B8AA-3218B3114E72}">
      <dgm:prSet/>
      <dgm:spPr/>
      <dgm:t>
        <a:bodyPr/>
        <a:lstStyle/>
        <a:p>
          <a:endParaRPr lang="en-US"/>
        </a:p>
      </dgm:t>
    </dgm:pt>
    <dgm:pt modelId="{963D3B71-4669-4E95-A06C-1683B90D0A53}" type="pres">
      <dgm:prSet presAssocID="{DA5433F1-713C-415F-A209-B9E9F909589E}" presName="vert0" presStyleCnt="0">
        <dgm:presLayoutVars>
          <dgm:dir/>
          <dgm:animOne val="branch"/>
          <dgm:animLvl val="lvl"/>
        </dgm:presLayoutVars>
      </dgm:prSet>
      <dgm:spPr/>
    </dgm:pt>
    <dgm:pt modelId="{A809645A-756C-4AA6-A3E5-CEFDC102AC85}" type="pres">
      <dgm:prSet presAssocID="{E28B8B80-0FFB-4171-8EBA-1E783C09AA44}" presName="thickLine" presStyleLbl="alignNode1" presStyleIdx="0" presStyleCnt="4"/>
      <dgm:spPr/>
    </dgm:pt>
    <dgm:pt modelId="{7CDCCCE7-7CF8-4BCF-A1CC-6F5018CC86B3}" type="pres">
      <dgm:prSet presAssocID="{E28B8B80-0FFB-4171-8EBA-1E783C09AA44}" presName="horz1" presStyleCnt="0"/>
      <dgm:spPr/>
    </dgm:pt>
    <dgm:pt modelId="{708A7A22-876B-4D49-983C-9DB3FD2845DC}" type="pres">
      <dgm:prSet presAssocID="{E28B8B80-0FFB-4171-8EBA-1E783C09AA44}" presName="tx1" presStyleLbl="revTx" presStyleIdx="0" presStyleCnt="4"/>
      <dgm:spPr/>
    </dgm:pt>
    <dgm:pt modelId="{8645F30F-E107-4940-B054-FC9050BC405A}" type="pres">
      <dgm:prSet presAssocID="{E28B8B80-0FFB-4171-8EBA-1E783C09AA44}" presName="vert1" presStyleCnt="0"/>
      <dgm:spPr/>
    </dgm:pt>
    <dgm:pt modelId="{08DE007C-809B-4A0A-96E1-7FF205E142AD}" type="pres">
      <dgm:prSet presAssocID="{A4EA7E37-BC2D-4EB4-BB57-A9667FA40F30}" presName="thickLine" presStyleLbl="alignNode1" presStyleIdx="1" presStyleCnt="4"/>
      <dgm:spPr/>
    </dgm:pt>
    <dgm:pt modelId="{046F5251-50ED-4D2D-A073-9D82335F2769}" type="pres">
      <dgm:prSet presAssocID="{A4EA7E37-BC2D-4EB4-BB57-A9667FA40F30}" presName="horz1" presStyleCnt="0"/>
      <dgm:spPr/>
    </dgm:pt>
    <dgm:pt modelId="{96361CC6-B782-4C40-961B-223FCFBC93FE}" type="pres">
      <dgm:prSet presAssocID="{A4EA7E37-BC2D-4EB4-BB57-A9667FA40F30}" presName="tx1" presStyleLbl="revTx" presStyleIdx="1" presStyleCnt="4"/>
      <dgm:spPr/>
    </dgm:pt>
    <dgm:pt modelId="{5EC98E90-1149-44C8-8F09-A663FAE97AA7}" type="pres">
      <dgm:prSet presAssocID="{A4EA7E37-BC2D-4EB4-BB57-A9667FA40F30}" presName="vert1" presStyleCnt="0"/>
      <dgm:spPr/>
    </dgm:pt>
    <dgm:pt modelId="{A0DC7721-CCEB-4AB7-9681-B8D927B68A0A}" type="pres">
      <dgm:prSet presAssocID="{74C98871-D789-4DDF-8BDE-ACFA31DDF960}" presName="thickLine" presStyleLbl="alignNode1" presStyleIdx="2" presStyleCnt="4"/>
      <dgm:spPr/>
    </dgm:pt>
    <dgm:pt modelId="{09F9F936-A18D-4C78-98B3-DBF2C0F90C84}" type="pres">
      <dgm:prSet presAssocID="{74C98871-D789-4DDF-8BDE-ACFA31DDF960}" presName="horz1" presStyleCnt="0"/>
      <dgm:spPr/>
    </dgm:pt>
    <dgm:pt modelId="{AF1261CC-5311-428E-ADF2-32599FC0AF7F}" type="pres">
      <dgm:prSet presAssocID="{74C98871-D789-4DDF-8BDE-ACFA31DDF960}" presName="tx1" presStyleLbl="revTx" presStyleIdx="2" presStyleCnt="4"/>
      <dgm:spPr/>
    </dgm:pt>
    <dgm:pt modelId="{9CB11066-E84F-409E-A39F-94E6D54E2AED}" type="pres">
      <dgm:prSet presAssocID="{74C98871-D789-4DDF-8BDE-ACFA31DDF960}" presName="vert1" presStyleCnt="0"/>
      <dgm:spPr/>
    </dgm:pt>
    <dgm:pt modelId="{F6BF3EF7-CDE1-40B8-8CC4-4543B0ABCA53}" type="pres">
      <dgm:prSet presAssocID="{DA2244B8-9F3E-4AA7-BDC5-A86C0FB011BB}" presName="thickLine" presStyleLbl="alignNode1" presStyleIdx="3" presStyleCnt="4"/>
      <dgm:spPr/>
    </dgm:pt>
    <dgm:pt modelId="{D73E357B-3C4B-4B19-A5E6-F7D80D395EB7}" type="pres">
      <dgm:prSet presAssocID="{DA2244B8-9F3E-4AA7-BDC5-A86C0FB011BB}" presName="horz1" presStyleCnt="0"/>
      <dgm:spPr/>
    </dgm:pt>
    <dgm:pt modelId="{772DA09D-9462-44DF-BA29-DC97C4227259}" type="pres">
      <dgm:prSet presAssocID="{DA2244B8-9F3E-4AA7-BDC5-A86C0FB011BB}" presName="tx1" presStyleLbl="revTx" presStyleIdx="3" presStyleCnt="4"/>
      <dgm:spPr/>
    </dgm:pt>
    <dgm:pt modelId="{BDEDE864-586F-4916-A4DD-7D062A3719C6}" type="pres">
      <dgm:prSet presAssocID="{DA2244B8-9F3E-4AA7-BDC5-A86C0FB011BB}" presName="vert1" presStyleCnt="0"/>
      <dgm:spPr/>
    </dgm:pt>
  </dgm:ptLst>
  <dgm:cxnLst>
    <dgm:cxn modelId="{67F27A00-28A5-4C9C-BC06-F15F14F82FB4}" type="presOf" srcId="{E28B8B80-0FFB-4171-8EBA-1E783C09AA44}" destId="{708A7A22-876B-4D49-983C-9DB3FD2845DC}" srcOrd="0" destOrd="0" presId="urn:microsoft.com/office/officeart/2008/layout/LinedList"/>
    <dgm:cxn modelId="{CB53A902-D8CD-4411-A431-BFD8AB571432}" type="presOf" srcId="{74C98871-D789-4DDF-8BDE-ACFA31DDF960}" destId="{AF1261CC-5311-428E-ADF2-32599FC0AF7F}" srcOrd="0" destOrd="0" presId="urn:microsoft.com/office/officeart/2008/layout/LinedList"/>
    <dgm:cxn modelId="{F498361A-D8D7-4926-B8AA-3218B3114E72}" srcId="{DA5433F1-713C-415F-A209-B9E9F909589E}" destId="{DA2244B8-9F3E-4AA7-BDC5-A86C0FB011BB}" srcOrd="3" destOrd="0" parTransId="{38F7FFD0-0416-4A4F-A023-28D5C3840734}" sibTransId="{54943A0B-B992-4871-9340-1478175A1953}"/>
    <dgm:cxn modelId="{992E5C33-6CF9-4CF2-98F4-A8534A6A2428}" type="presOf" srcId="{DA2244B8-9F3E-4AA7-BDC5-A86C0FB011BB}" destId="{772DA09D-9462-44DF-BA29-DC97C4227259}" srcOrd="0" destOrd="0" presId="urn:microsoft.com/office/officeart/2008/layout/LinedList"/>
    <dgm:cxn modelId="{8E97265D-4265-4E51-885A-99B6F54C69B1}" type="presOf" srcId="{DA5433F1-713C-415F-A209-B9E9F909589E}" destId="{963D3B71-4669-4E95-A06C-1683B90D0A53}" srcOrd="0" destOrd="0" presId="urn:microsoft.com/office/officeart/2008/layout/LinedList"/>
    <dgm:cxn modelId="{40896A82-9844-4C60-BC7E-8CC29F92C1B2}" type="presOf" srcId="{A4EA7E37-BC2D-4EB4-BB57-A9667FA40F30}" destId="{96361CC6-B782-4C40-961B-223FCFBC93FE}" srcOrd="0" destOrd="0" presId="urn:microsoft.com/office/officeart/2008/layout/LinedList"/>
    <dgm:cxn modelId="{37DCBDA5-E55E-44E2-9100-16DE312DC2F7}" srcId="{DA5433F1-713C-415F-A209-B9E9F909589E}" destId="{E28B8B80-0FFB-4171-8EBA-1E783C09AA44}" srcOrd="0" destOrd="0" parTransId="{9550B3DD-CDC6-4625-A0D8-9328F39649CF}" sibTransId="{ABA3D35A-B574-45F5-B966-528623C58D7D}"/>
    <dgm:cxn modelId="{267C15D5-979D-4F76-8390-0EA1CF5D46EB}" srcId="{DA5433F1-713C-415F-A209-B9E9F909589E}" destId="{74C98871-D789-4DDF-8BDE-ACFA31DDF960}" srcOrd="2" destOrd="0" parTransId="{ED0CFBA0-476A-4E06-B7A3-84F05963E1F0}" sibTransId="{4CA7C4C0-9129-4C7C-93F5-1576331EB6CD}"/>
    <dgm:cxn modelId="{9F0511DB-984C-4A7C-BC93-588985CDAD69}" srcId="{DA5433F1-713C-415F-A209-B9E9F909589E}" destId="{A4EA7E37-BC2D-4EB4-BB57-A9667FA40F30}" srcOrd="1" destOrd="0" parTransId="{AB8B8E1F-A171-49F7-8207-4C79F05B51A2}" sibTransId="{DEDCFF7F-D987-4A63-AAF7-C9F55AE08289}"/>
    <dgm:cxn modelId="{3C477EDC-0F19-499F-B0EF-3808539D30D5}" type="presParOf" srcId="{963D3B71-4669-4E95-A06C-1683B90D0A53}" destId="{A809645A-756C-4AA6-A3E5-CEFDC102AC85}" srcOrd="0" destOrd="0" presId="urn:microsoft.com/office/officeart/2008/layout/LinedList"/>
    <dgm:cxn modelId="{BE7059A5-884A-4ADD-9022-D4119616FB7D}" type="presParOf" srcId="{963D3B71-4669-4E95-A06C-1683B90D0A53}" destId="{7CDCCCE7-7CF8-4BCF-A1CC-6F5018CC86B3}" srcOrd="1" destOrd="0" presId="urn:microsoft.com/office/officeart/2008/layout/LinedList"/>
    <dgm:cxn modelId="{EE392BDE-7B34-4477-A984-12F2E40550BC}" type="presParOf" srcId="{7CDCCCE7-7CF8-4BCF-A1CC-6F5018CC86B3}" destId="{708A7A22-876B-4D49-983C-9DB3FD2845DC}" srcOrd="0" destOrd="0" presId="urn:microsoft.com/office/officeart/2008/layout/LinedList"/>
    <dgm:cxn modelId="{BB9BB6FB-69C8-4BC9-93F4-0E5351E42F16}" type="presParOf" srcId="{7CDCCCE7-7CF8-4BCF-A1CC-6F5018CC86B3}" destId="{8645F30F-E107-4940-B054-FC9050BC405A}" srcOrd="1" destOrd="0" presId="urn:microsoft.com/office/officeart/2008/layout/LinedList"/>
    <dgm:cxn modelId="{F30CF570-0176-4F7D-AB41-EE4B8AE80879}" type="presParOf" srcId="{963D3B71-4669-4E95-A06C-1683B90D0A53}" destId="{08DE007C-809B-4A0A-96E1-7FF205E142AD}" srcOrd="2" destOrd="0" presId="urn:microsoft.com/office/officeart/2008/layout/LinedList"/>
    <dgm:cxn modelId="{4A5E172E-8D76-49D1-80D9-B0A84CBF1DA0}" type="presParOf" srcId="{963D3B71-4669-4E95-A06C-1683B90D0A53}" destId="{046F5251-50ED-4D2D-A073-9D82335F2769}" srcOrd="3" destOrd="0" presId="urn:microsoft.com/office/officeart/2008/layout/LinedList"/>
    <dgm:cxn modelId="{768742D7-935A-446F-9270-777256946455}" type="presParOf" srcId="{046F5251-50ED-4D2D-A073-9D82335F2769}" destId="{96361CC6-B782-4C40-961B-223FCFBC93FE}" srcOrd="0" destOrd="0" presId="urn:microsoft.com/office/officeart/2008/layout/LinedList"/>
    <dgm:cxn modelId="{1818DF71-D613-4624-A1F5-1B38CDF2F471}" type="presParOf" srcId="{046F5251-50ED-4D2D-A073-9D82335F2769}" destId="{5EC98E90-1149-44C8-8F09-A663FAE97AA7}" srcOrd="1" destOrd="0" presId="urn:microsoft.com/office/officeart/2008/layout/LinedList"/>
    <dgm:cxn modelId="{F5F1E616-CE2D-4DB7-AC34-8B4B3B828E72}" type="presParOf" srcId="{963D3B71-4669-4E95-A06C-1683B90D0A53}" destId="{A0DC7721-CCEB-4AB7-9681-B8D927B68A0A}" srcOrd="4" destOrd="0" presId="urn:microsoft.com/office/officeart/2008/layout/LinedList"/>
    <dgm:cxn modelId="{888BC06B-02E8-4D20-8979-E4FBD73DFF64}" type="presParOf" srcId="{963D3B71-4669-4E95-A06C-1683B90D0A53}" destId="{09F9F936-A18D-4C78-98B3-DBF2C0F90C84}" srcOrd="5" destOrd="0" presId="urn:microsoft.com/office/officeart/2008/layout/LinedList"/>
    <dgm:cxn modelId="{9B62654C-6712-465D-8AFD-210661804B71}" type="presParOf" srcId="{09F9F936-A18D-4C78-98B3-DBF2C0F90C84}" destId="{AF1261CC-5311-428E-ADF2-32599FC0AF7F}" srcOrd="0" destOrd="0" presId="urn:microsoft.com/office/officeart/2008/layout/LinedList"/>
    <dgm:cxn modelId="{4060185F-F400-47D0-8788-1702B257FDDA}" type="presParOf" srcId="{09F9F936-A18D-4C78-98B3-DBF2C0F90C84}" destId="{9CB11066-E84F-409E-A39F-94E6D54E2AED}" srcOrd="1" destOrd="0" presId="urn:microsoft.com/office/officeart/2008/layout/LinedList"/>
    <dgm:cxn modelId="{D7631BFD-76F1-4AD7-BF3D-917114679718}" type="presParOf" srcId="{963D3B71-4669-4E95-A06C-1683B90D0A53}" destId="{F6BF3EF7-CDE1-40B8-8CC4-4543B0ABCA53}" srcOrd="6" destOrd="0" presId="urn:microsoft.com/office/officeart/2008/layout/LinedList"/>
    <dgm:cxn modelId="{399FB079-B2C4-4FD4-A23E-4F0879F89B21}" type="presParOf" srcId="{963D3B71-4669-4E95-A06C-1683B90D0A53}" destId="{D73E357B-3C4B-4B19-A5E6-F7D80D395EB7}" srcOrd="7" destOrd="0" presId="urn:microsoft.com/office/officeart/2008/layout/LinedList"/>
    <dgm:cxn modelId="{E5C2DBD3-5EA6-45C8-8D0C-B164766A4BE8}" type="presParOf" srcId="{D73E357B-3C4B-4B19-A5E6-F7D80D395EB7}" destId="{772DA09D-9462-44DF-BA29-DC97C4227259}" srcOrd="0" destOrd="0" presId="urn:microsoft.com/office/officeart/2008/layout/LinedList"/>
    <dgm:cxn modelId="{763F6DCC-AC33-4173-BE46-CA53125662BC}" type="presParOf" srcId="{D73E357B-3C4B-4B19-A5E6-F7D80D395EB7}" destId="{BDEDE864-586F-4916-A4DD-7D062A3719C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9645A-756C-4AA6-A3E5-CEFDC102AC85}">
      <dsp:nvSpPr>
        <dsp:cNvPr id="0" name=""/>
        <dsp:cNvSpPr/>
      </dsp:nvSpPr>
      <dsp:spPr>
        <a:xfrm>
          <a:off x="0" y="0"/>
          <a:ext cx="666943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8A7A22-876B-4D49-983C-9DB3FD2845DC}">
      <dsp:nvSpPr>
        <dsp:cNvPr id="0" name=""/>
        <dsp:cNvSpPr/>
      </dsp:nvSpPr>
      <dsp:spPr>
        <a:xfrm>
          <a:off x="0" y="0"/>
          <a:ext cx="6669431" cy="144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In what way is this music different to music we may hear at a wedding in Scotland? </a:t>
          </a:r>
          <a:endParaRPr lang="en-US" sz="2900" kern="1200" dirty="0"/>
        </a:p>
      </dsp:txBody>
      <dsp:txXfrm>
        <a:off x="0" y="0"/>
        <a:ext cx="6669431" cy="1444500"/>
      </dsp:txXfrm>
    </dsp:sp>
    <dsp:sp modelId="{08DE007C-809B-4A0A-96E1-7FF205E142AD}">
      <dsp:nvSpPr>
        <dsp:cNvPr id="0" name=""/>
        <dsp:cNvSpPr/>
      </dsp:nvSpPr>
      <dsp:spPr>
        <a:xfrm>
          <a:off x="0" y="1444500"/>
          <a:ext cx="666943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361CC6-B782-4C40-961B-223FCFBC93FE}">
      <dsp:nvSpPr>
        <dsp:cNvPr id="0" name=""/>
        <dsp:cNvSpPr/>
      </dsp:nvSpPr>
      <dsp:spPr>
        <a:xfrm>
          <a:off x="0" y="1444500"/>
          <a:ext cx="6669431" cy="144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How does it make you feel?</a:t>
          </a:r>
          <a:endParaRPr lang="en-US" sz="2900" kern="1200" dirty="0"/>
        </a:p>
      </dsp:txBody>
      <dsp:txXfrm>
        <a:off x="0" y="1444500"/>
        <a:ext cx="6669431" cy="1444500"/>
      </dsp:txXfrm>
    </dsp:sp>
    <dsp:sp modelId="{A0DC7721-CCEB-4AB7-9681-B8D927B68A0A}">
      <dsp:nvSpPr>
        <dsp:cNvPr id="0" name=""/>
        <dsp:cNvSpPr/>
      </dsp:nvSpPr>
      <dsp:spPr>
        <a:xfrm>
          <a:off x="0" y="2889000"/>
          <a:ext cx="666943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1261CC-5311-428E-ADF2-32599FC0AF7F}">
      <dsp:nvSpPr>
        <dsp:cNvPr id="0" name=""/>
        <dsp:cNvSpPr/>
      </dsp:nvSpPr>
      <dsp:spPr>
        <a:xfrm>
          <a:off x="0" y="2889000"/>
          <a:ext cx="6669431" cy="144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How would you describe the sounds in this music? </a:t>
          </a:r>
          <a:endParaRPr lang="en-US" sz="2900" kern="1200" dirty="0"/>
        </a:p>
      </dsp:txBody>
      <dsp:txXfrm>
        <a:off x="0" y="2889000"/>
        <a:ext cx="6669431" cy="1444500"/>
      </dsp:txXfrm>
    </dsp:sp>
    <dsp:sp modelId="{F6BF3EF7-CDE1-40B8-8CC4-4543B0ABCA53}">
      <dsp:nvSpPr>
        <dsp:cNvPr id="0" name=""/>
        <dsp:cNvSpPr/>
      </dsp:nvSpPr>
      <dsp:spPr>
        <a:xfrm>
          <a:off x="0" y="4333500"/>
          <a:ext cx="666943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2DA09D-9462-44DF-BA29-DC97C4227259}">
      <dsp:nvSpPr>
        <dsp:cNvPr id="0" name=""/>
        <dsp:cNvSpPr/>
      </dsp:nvSpPr>
      <dsp:spPr>
        <a:xfrm>
          <a:off x="0" y="4333500"/>
          <a:ext cx="6669431" cy="144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Listen to the music again and draw the patterns or shapes you hear in it!</a:t>
          </a:r>
          <a:endParaRPr lang="en-US" sz="2900" kern="1200" dirty="0"/>
        </a:p>
      </dsp:txBody>
      <dsp:txXfrm>
        <a:off x="0" y="4333500"/>
        <a:ext cx="6669431" cy="1444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9645A-756C-4AA6-A3E5-CEFDC102AC85}">
      <dsp:nvSpPr>
        <dsp:cNvPr id="0" name=""/>
        <dsp:cNvSpPr/>
      </dsp:nvSpPr>
      <dsp:spPr>
        <a:xfrm>
          <a:off x="0" y="0"/>
          <a:ext cx="666943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8A7A22-876B-4D49-983C-9DB3FD2845DC}">
      <dsp:nvSpPr>
        <dsp:cNvPr id="0" name=""/>
        <dsp:cNvSpPr/>
      </dsp:nvSpPr>
      <dsp:spPr>
        <a:xfrm>
          <a:off x="0" y="0"/>
          <a:ext cx="6669431" cy="144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Listen to the ney and the gyaling again and draw the patterns, colours, or shapes you hear in each.</a:t>
          </a:r>
          <a:endParaRPr lang="en-US" sz="2900" kern="1200" dirty="0"/>
        </a:p>
      </dsp:txBody>
      <dsp:txXfrm>
        <a:off x="0" y="0"/>
        <a:ext cx="6669431" cy="1444500"/>
      </dsp:txXfrm>
    </dsp:sp>
    <dsp:sp modelId="{08DE007C-809B-4A0A-96E1-7FF205E142AD}">
      <dsp:nvSpPr>
        <dsp:cNvPr id="0" name=""/>
        <dsp:cNvSpPr/>
      </dsp:nvSpPr>
      <dsp:spPr>
        <a:xfrm>
          <a:off x="0" y="1444500"/>
          <a:ext cx="666943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361CC6-B782-4C40-961B-223FCFBC93FE}">
      <dsp:nvSpPr>
        <dsp:cNvPr id="0" name=""/>
        <dsp:cNvSpPr/>
      </dsp:nvSpPr>
      <dsp:spPr>
        <a:xfrm>
          <a:off x="0" y="1444500"/>
          <a:ext cx="6669431" cy="144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Look back at your picture for Klezmer music – what similarities and differences are there in your drawings?</a:t>
          </a:r>
          <a:endParaRPr lang="en-US" sz="2900" kern="1200" dirty="0"/>
        </a:p>
      </dsp:txBody>
      <dsp:txXfrm>
        <a:off x="0" y="1444500"/>
        <a:ext cx="6669431" cy="1444500"/>
      </dsp:txXfrm>
    </dsp:sp>
    <dsp:sp modelId="{A0DC7721-CCEB-4AB7-9681-B8D927B68A0A}">
      <dsp:nvSpPr>
        <dsp:cNvPr id="0" name=""/>
        <dsp:cNvSpPr/>
      </dsp:nvSpPr>
      <dsp:spPr>
        <a:xfrm>
          <a:off x="0" y="2889000"/>
          <a:ext cx="666943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1261CC-5311-428E-ADF2-32599FC0AF7F}">
      <dsp:nvSpPr>
        <dsp:cNvPr id="0" name=""/>
        <dsp:cNvSpPr/>
      </dsp:nvSpPr>
      <dsp:spPr>
        <a:xfrm>
          <a:off x="0" y="2889000"/>
          <a:ext cx="6669431" cy="144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Why do you think music is often used in religious rituals?</a:t>
          </a:r>
          <a:endParaRPr lang="en-US" sz="2900" kern="1200" dirty="0"/>
        </a:p>
      </dsp:txBody>
      <dsp:txXfrm>
        <a:off x="0" y="2889000"/>
        <a:ext cx="6669431" cy="1444500"/>
      </dsp:txXfrm>
    </dsp:sp>
    <dsp:sp modelId="{F6BF3EF7-CDE1-40B8-8CC4-4543B0ABCA53}">
      <dsp:nvSpPr>
        <dsp:cNvPr id="0" name=""/>
        <dsp:cNvSpPr/>
      </dsp:nvSpPr>
      <dsp:spPr>
        <a:xfrm>
          <a:off x="0" y="4333500"/>
          <a:ext cx="666943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2DA09D-9462-44DF-BA29-DC97C4227259}">
      <dsp:nvSpPr>
        <dsp:cNvPr id="0" name=""/>
        <dsp:cNvSpPr/>
      </dsp:nvSpPr>
      <dsp:spPr>
        <a:xfrm>
          <a:off x="0" y="4333500"/>
          <a:ext cx="6669431" cy="144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What emotions did you feel when listening to these musical instruments?</a:t>
          </a:r>
          <a:endParaRPr lang="en-US" sz="2900" kern="1200" dirty="0"/>
        </a:p>
      </dsp:txBody>
      <dsp:txXfrm>
        <a:off x="0" y="4333500"/>
        <a:ext cx="6669431" cy="1444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56125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4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3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1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33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4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8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7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8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7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28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C4AB-A96F-4B70-A511-80FFF3855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10" y="4602162"/>
            <a:ext cx="4457690" cy="1720850"/>
          </a:xfrm>
        </p:spPr>
        <p:txBody>
          <a:bodyPr anchor="ctr">
            <a:normAutofit/>
          </a:bodyPr>
          <a:lstStyle/>
          <a:p>
            <a:r>
              <a:rPr lang="en-GB" dirty="0"/>
              <a:t>Music and Ritual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8111D6-CAAF-47A0-A558-B214B07AD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4801" y="4602163"/>
            <a:ext cx="4451347" cy="1720850"/>
          </a:xfrm>
        </p:spPr>
        <p:txBody>
          <a:bodyPr anchor="ctr">
            <a:normAutofit/>
          </a:bodyPr>
          <a:lstStyle/>
          <a:p>
            <a:r>
              <a:rPr lang="en-GB" dirty="0"/>
              <a:t>Classroom Resources from St Cecilia’s Hall: Concert Hall and Music Museum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466F0A-C695-40F5-A358-69696691F3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03" b="54068"/>
          <a:stretch/>
        </p:blipFill>
        <p:spPr>
          <a:xfrm>
            <a:off x="20" y="10"/>
            <a:ext cx="12191977" cy="401477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603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3391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37DDE56-D866-47F9-899D-DE8D59D7542F}"/>
              </a:ext>
            </a:extLst>
          </p:cNvPr>
          <p:cNvSpPr txBox="1"/>
          <p:nvPr/>
        </p:nvSpPr>
        <p:spPr>
          <a:xfrm>
            <a:off x="600312" y="2759076"/>
            <a:ext cx="5495688" cy="3009899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000" dirty="0">
                <a:solidFill>
                  <a:schemeClr val="tx1">
                    <a:alpha val="70000"/>
                  </a:schemeClr>
                </a:solidFill>
                <a:effectLst/>
              </a:rPr>
              <a:t>The colours and materials this instrument is made of are symbolic for Tibetan Buddhists: </a:t>
            </a:r>
            <a:r>
              <a:rPr lang="en-US" sz="2000" b="1" dirty="0">
                <a:solidFill>
                  <a:srgbClr val="3399FF"/>
                </a:solidFill>
                <a:effectLst/>
              </a:rPr>
              <a:t>turquoise</a:t>
            </a:r>
            <a:r>
              <a:rPr lang="en-US" sz="2000" dirty="0">
                <a:solidFill>
                  <a:schemeClr val="tx1">
                    <a:alpha val="70000"/>
                  </a:schemeClr>
                </a:solidFill>
                <a:effectLst/>
              </a:rPr>
              <a:t>, like the blue of the sea and sky, represents the spiritual heights Buddhists strive to reach and </a:t>
            </a:r>
            <a:r>
              <a:rPr lang="en-US" sz="2000" b="1" dirty="0">
                <a:solidFill>
                  <a:srgbClr val="FF3300"/>
                </a:solidFill>
                <a:effectLst/>
              </a:rPr>
              <a:t>red coral </a:t>
            </a:r>
            <a:r>
              <a:rPr lang="en-US" sz="2000" dirty="0">
                <a:solidFill>
                  <a:schemeClr val="tx1">
                    <a:alpha val="70000"/>
                  </a:schemeClr>
                </a:solidFill>
                <a:effectLst/>
              </a:rPr>
              <a:t>is associated with success and good health.</a:t>
            </a:r>
          </a:p>
          <a:p>
            <a:pPr>
              <a:lnSpc>
                <a:spcPct val="115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</a:pPr>
            <a:endParaRPr lang="en-US" sz="2000" dirty="0">
              <a:solidFill>
                <a:schemeClr val="tx1">
                  <a:alpha val="70000"/>
                </a:schemeClr>
              </a:solidFill>
            </a:endParaRPr>
          </a:p>
          <a:p>
            <a:pPr>
              <a:lnSpc>
                <a:spcPct val="115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000" dirty="0">
                <a:solidFill>
                  <a:schemeClr val="tx1">
                    <a:alpha val="70000"/>
                  </a:schemeClr>
                </a:solidFill>
                <a:effectLst/>
              </a:rPr>
              <a:t>Here is what the gyaling sounds like – the sound is intended to invite spirits into the monastery.</a:t>
            </a:r>
          </a:p>
          <a:p>
            <a:pPr>
              <a:lnSpc>
                <a:spcPct val="115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</a:pPr>
            <a:endParaRPr lang="en-US" sz="2000" dirty="0">
              <a:solidFill>
                <a:schemeClr val="tx1">
                  <a:alpha val="70000"/>
                </a:schemeClr>
              </a:solidFill>
              <a:effectLst/>
            </a:endParaRPr>
          </a:p>
          <a:p>
            <a:pPr>
              <a:lnSpc>
                <a:spcPct val="115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</a:pPr>
            <a:endParaRPr lang="en-US" sz="1700" dirty="0">
              <a:solidFill>
                <a:schemeClr val="tx1">
                  <a:alpha val="70000"/>
                </a:schemeClr>
              </a:solidFill>
            </a:endParaRPr>
          </a:p>
          <a:p>
            <a:pPr>
              <a:lnSpc>
                <a:spcPct val="115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</a:pPr>
            <a:endParaRPr lang="en-US" sz="1700" dirty="0">
              <a:solidFill>
                <a:schemeClr val="tx1">
                  <a:alpha val="70000"/>
                </a:schemeClr>
              </a:solidFill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11AC2B-E0EE-4BB9-8BC1-EC5DA9DBE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4794" y="0"/>
            <a:ext cx="5537206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979191-CC9F-44C7-AD70-5711435F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188" y="540032"/>
            <a:ext cx="4333500" cy="577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E990F4-8C67-44F1-9CF6-DA1CE7C5A450}"/>
              </a:ext>
            </a:extLst>
          </p:cNvPr>
          <p:cNvSpPr txBox="1"/>
          <p:nvPr/>
        </p:nvSpPr>
        <p:spPr>
          <a:xfrm>
            <a:off x="1080000" y="895350"/>
            <a:ext cx="4457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alpha val="70000"/>
                  </a:schemeClr>
                </a:solidFill>
              </a:rPr>
              <a:t>The </a:t>
            </a:r>
            <a:r>
              <a:rPr lang="en-US" sz="2400" b="1" dirty="0">
                <a:solidFill>
                  <a:schemeClr val="tx1">
                    <a:alpha val="70000"/>
                  </a:schemeClr>
                </a:solidFill>
              </a:rPr>
              <a:t>Gyaling</a:t>
            </a:r>
            <a:r>
              <a:rPr lang="en-US" sz="24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alpha val="70000"/>
                  </a:schemeClr>
                </a:solidFill>
                <a:effectLst/>
              </a:rPr>
              <a:t>is a woodwind instrument used in Buddhist temples in Tibet. </a:t>
            </a:r>
          </a:p>
        </p:txBody>
      </p:sp>
      <p:pic>
        <p:nvPicPr>
          <p:cNvPr id="8" name="Minling Tashi Khyilwa (Gyaling) by Kardak and Tashi (128 kbps)-[AudioTrimmer.com]">
            <a:hlinkClick r:id="" action="ppaction://media"/>
            <a:extLst>
              <a:ext uri="{FF2B5EF4-FFF2-40B4-BE49-F238E27FC236}">
                <a16:creationId xmlns:a16="http://schemas.microsoft.com/office/drawing/2014/main" id="{00BF6EAF-72B0-48CB-A00F-655A9894F8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9709" y="56757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7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63F4-3842-42D5-86EE-09AA890E0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1079500"/>
            <a:ext cx="3322637" cy="4689475"/>
          </a:xfrm>
        </p:spPr>
        <p:txBody>
          <a:bodyPr anchor="ctr">
            <a:normAutofit/>
          </a:bodyPr>
          <a:lstStyle/>
          <a:p>
            <a:pPr algn="ctr"/>
            <a:r>
              <a:rPr lang="en-GB" dirty="0"/>
              <a:t>discussion</a:t>
            </a:r>
            <a:endParaRPr lang="en-GB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D688B98-E66F-49E9-9DE8-A890AAB0A1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973442"/>
              </p:ext>
            </p:extLst>
          </p:nvPr>
        </p:nvGraphicFramePr>
        <p:xfrm>
          <a:off x="4981575" y="540000"/>
          <a:ext cx="6669431" cy="577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066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F982E0B2-AA9C-441C-A08E-A9DF9CF12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DD366A-6F55-4893-95F3-AD19B304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976" y="1079500"/>
            <a:ext cx="4456328" cy="2138400"/>
          </a:xfrm>
        </p:spPr>
        <p:txBody>
          <a:bodyPr vert="horz" lIns="0" tIns="0" rIns="0" bIns="0" rtlCol="0" anchor="b" anchorCtr="0">
            <a:normAutofit/>
          </a:bodyPr>
          <a:lstStyle/>
          <a:p>
            <a:pPr algn="ctr"/>
            <a:r>
              <a:rPr lang="en-US" dirty="0"/>
              <a:t>Lesson 2: Music, Celebration, and religion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77D5044-C0FC-41BD-921B-D2CEA70F4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759198" y="604046"/>
            <a:ext cx="464739" cy="464739"/>
          </a:xfrm>
          <a:custGeom>
            <a:avLst/>
            <a:gdLst>
              <a:gd name="connsiteX0" fmla="*/ 464132 w 464739"/>
              <a:gd name="connsiteY0" fmla="*/ 463881 h 464739"/>
              <a:gd name="connsiteX1" fmla="*/ 463891 w 464739"/>
              <a:gd name="connsiteY1" fmla="*/ 463892 h 464739"/>
              <a:gd name="connsiteX2" fmla="*/ 463880 w 464739"/>
              <a:gd name="connsiteY2" fmla="*/ 464132 h 464739"/>
              <a:gd name="connsiteX3" fmla="*/ 463651 w 464739"/>
              <a:gd name="connsiteY3" fmla="*/ 463904 h 464739"/>
              <a:gd name="connsiteX4" fmla="*/ 446142 w 464739"/>
              <a:gd name="connsiteY4" fmla="*/ 464739 h 464739"/>
              <a:gd name="connsiteX5" fmla="*/ 130673 w 464739"/>
              <a:gd name="connsiteY5" fmla="*/ 334067 h 464739"/>
              <a:gd name="connsiteX6" fmla="*/ 0 w 464739"/>
              <a:gd name="connsiteY6" fmla="*/ 18597 h 464739"/>
              <a:gd name="connsiteX7" fmla="*/ 836 w 464739"/>
              <a:gd name="connsiteY7" fmla="*/ 1089 h 464739"/>
              <a:gd name="connsiteX8" fmla="*/ 607 w 464739"/>
              <a:gd name="connsiteY8" fmla="*/ 859 h 464739"/>
              <a:gd name="connsiteX9" fmla="*/ 848 w 464739"/>
              <a:gd name="connsiteY9" fmla="*/ 848 h 464739"/>
              <a:gd name="connsiteX10" fmla="*/ 859 w 464739"/>
              <a:gd name="connsiteY10" fmla="*/ 607 h 464739"/>
              <a:gd name="connsiteX11" fmla="*/ 1089 w 464739"/>
              <a:gd name="connsiteY11" fmla="*/ 836 h 464739"/>
              <a:gd name="connsiteX12" fmla="*/ 18597 w 464739"/>
              <a:gd name="connsiteY12" fmla="*/ 0 h 464739"/>
              <a:gd name="connsiteX13" fmla="*/ 334067 w 464739"/>
              <a:gd name="connsiteY13" fmla="*/ 130672 h 464739"/>
              <a:gd name="connsiteX14" fmla="*/ 464739 w 464739"/>
              <a:gd name="connsiteY14" fmla="*/ 446142 h 464739"/>
              <a:gd name="connsiteX15" fmla="*/ 463903 w 464739"/>
              <a:gd name="connsiteY15" fmla="*/ 463652 h 46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4739" h="464739">
                <a:moveTo>
                  <a:pt x="464132" y="463881"/>
                </a:moveTo>
                <a:lnTo>
                  <a:pt x="463891" y="463892"/>
                </a:lnTo>
                <a:lnTo>
                  <a:pt x="463880" y="464132"/>
                </a:lnTo>
                <a:lnTo>
                  <a:pt x="463651" y="463904"/>
                </a:lnTo>
                <a:lnTo>
                  <a:pt x="446142" y="464739"/>
                </a:lnTo>
                <a:cubicBezTo>
                  <a:pt x="331965" y="464739"/>
                  <a:pt x="217787" y="421182"/>
                  <a:pt x="130673" y="334067"/>
                </a:cubicBezTo>
                <a:cubicBezTo>
                  <a:pt x="43558" y="246953"/>
                  <a:pt x="1" y="132775"/>
                  <a:pt x="0" y="18597"/>
                </a:cubicBezTo>
                <a:lnTo>
                  <a:pt x="836" y="1089"/>
                </a:lnTo>
                <a:lnTo>
                  <a:pt x="607" y="859"/>
                </a:lnTo>
                <a:lnTo>
                  <a:pt x="848" y="848"/>
                </a:lnTo>
                <a:lnTo>
                  <a:pt x="859" y="607"/>
                </a:lnTo>
                <a:lnTo>
                  <a:pt x="1089" y="836"/>
                </a:lnTo>
                <a:lnTo>
                  <a:pt x="18597" y="0"/>
                </a:lnTo>
                <a:cubicBezTo>
                  <a:pt x="132775" y="0"/>
                  <a:pt x="246952" y="43557"/>
                  <a:pt x="334067" y="130672"/>
                </a:cubicBezTo>
                <a:cubicBezTo>
                  <a:pt x="421182" y="217787"/>
                  <a:pt x="464739" y="331964"/>
                  <a:pt x="464739" y="446142"/>
                </a:cubicBezTo>
                <a:lnTo>
                  <a:pt x="463903" y="4636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40C59C6-5DFE-4F83-A118-7B0F1AD93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607906" y="2694497"/>
            <a:ext cx="2287608" cy="3232926"/>
          </a:xfrm>
          <a:custGeom>
            <a:avLst/>
            <a:gdLst>
              <a:gd name="connsiteX0" fmla="*/ 1143804 w 2287608"/>
              <a:gd name="connsiteY0" fmla="*/ 1916209 h 3232926"/>
              <a:gd name="connsiteX1" fmla="*/ 1140311 w 2287608"/>
              <a:gd name="connsiteY1" fmla="*/ 1919384 h 3232926"/>
              <a:gd name="connsiteX2" fmla="*/ 1136818 w 2287608"/>
              <a:gd name="connsiteY2" fmla="*/ 1916209 h 3232926"/>
              <a:gd name="connsiteX3" fmla="*/ 1136818 w 2287608"/>
              <a:gd name="connsiteY3" fmla="*/ 1922559 h 3232926"/>
              <a:gd name="connsiteX4" fmla="*/ 1117018 w 2287608"/>
              <a:gd name="connsiteY4" fmla="*/ 1940554 h 3232926"/>
              <a:gd name="connsiteX5" fmla="*/ 854401 w 2287608"/>
              <a:gd name="connsiteY5" fmla="*/ 2574568 h 3232926"/>
              <a:gd name="connsiteX6" fmla="*/ 1117018 w 2287608"/>
              <a:gd name="connsiteY6" fmla="*/ 3208581 h 3232926"/>
              <a:gd name="connsiteX7" fmla="*/ 1136818 w 2287608"/>
              <a:gd name="connsiteY7" fmla="*/ 3226577 h 3232926"/>
              <a:gd name="connsiteX8" fmla="*/ 1136818 w 2287608"/>
              <a:gd name="connsiteY8" fmla="*/ 3232926 h 3232926"/>
              <a:gd name="connsiteX9" fmla="*/ 1140311 w 2287608"/>
              <a:gd name="connsiteY9" fmla="*/ 3229751 h 3232926"/>
              <a:gd name="connsiteX10" fmla="*/ 1143804 w 2287608"/>
              <a:gd name="connsiteY10" fmla="*/ 3232926 h 3232926"/>
              <a:gd name="connsiteX11" fmla="*/ 1143804 w 2287608"/>
              <a:gd name="connsiteY11" fmla="*/ 3226577 h 3232926"/>
              <a:gd name="connsiteX12" fmla="*/ 1163604 w 2287608"/>
              <a:gd name="connsiteY12" fmla="*/ 3208581 h 3232926"/>
              <a:gd name="connsiteX13" fmla="*/ 1426221 w 2287608"/>
              <a:gd name="connsiteY13" fmla="*/ 2574567 h 3232926"/>
              <a:gd name="connsiteX14" fmla="*/ 1163604 w 2287608"/>
              <a:gd name="connsiteY14" fmla="*/ 1940554 h 3232926"/>
              <a:gd name="connsiteX15" fmla="*/ 1143804 w 2287608"/>
              <a:gd name="connsiteY15" fmla="*/ 1922558 h 3232926"/>
              <a:gd name="connsiteX16" fmla="*/ 1140312 w 2287608"/>
              <a:gd name="connsiteY16" fmla="*/ 1494239 h 3232926"/>
              <a:gd name="connsiteX17" fmla="*/ 1134813 w 2287608"/>
              <a:gd name="connsiteY17" fmla="*/ 1497413 h 3232926"/>
              <a:gd name="connsiteX18" fmla="*/ 1109328 w 2287608"/>
              <a:gd name="connsiteY18" fmla="*/ 1489264 h 3232926"/>
              <a:gd name="connsiteX19" fmla="*/ 428947 w 2287608"/>
              <a:gd name="connsiteY19" fmla="*/ 1578838 h 3232926"/>
              <a:gd name="connsiteX20" fmla="*/ 11185 w 2287608"/>
              <a:gd name="connsiteY20" fmla="*/ 2123278 h 3232926"/>
              <a:gd name="connsiteX21" fmla="*/ 5499 w 2287608"/>
              <a:gd name="connsiteY21" fmla="*/ 2149423 h 3232926"/>
              <a:gd name="connsiteX22" fmla="*/ 0 w 2287608"/>
              <a:gd name="connsiteY22" fmla="*/ 2152597 h 3232926"/>
              <a:gd name="connsiteX23" fmla="*/ 4497 w 2287608"/>
              <a:gd name="connsiteY23" fmla="*/ 2154035 h 3232926"/>
              <a:gd name="connsiteX24" fmla="*/ 3493 w 2287608"/>
              <a:gd name="connsiteY24" fmla="*/ 2158648 h 3232926"/>
              <a:gd name="connsiteX25" fmla="*/ 8992 w 2287608"/>
              <a:gd name="connsiteY25" fmla="*/ 2155473 h 3232926"/>
              <a:gd name="connsiteX26" fmla="*/ 34477 w 2287608"/>
              <a:gd name="connsiteY26" fmla="*/ 2163622 h 3232926"/>
              <a:gd name="connsiteX27" fmla="*/ 290620 w 2287608"/>
              <a:gd name="connsiteY27" fmla="*/ 2194022 h 3232926"/>
              <a:gd name="connsiteX28" fmla="*/ 714858 w 2287608"/>
              <a:gd name="connsiteY28" fmla="*/ 2074049 h 3232926"/>
              <a:gd name="connsiteX29" fmla="*/ 1132621 w 2287608"/>
              <a:gd name="connsiteY29" fmla="*/ 1529609 h 3232926"/>
              <a:gd name="connsiteX30" fmla="*/ 1138305 w 2287608"/>
              <a:gd name="connsiteY30" fmla="*/ 1503464 h 3232926"/>
              <a:gd name="connsiteX31" fmla="*/ 1143804 w 2287608"/>
              <a:gd name="connsiteY31" fmla="*/ 1500289 h 3232926"/>
              <a:gd name="connsiteX32" fmla="*/ 1139308 w 2287608"/>
              <a:gd name="connsiteY32" fmla="*/ 1498852 h 3232926"/>
              <a:gd name="connsiteX33" fmla="*/ 2069415 w 2287608"/>
              <a:gd name="connsiteY33" fmla="*/ 1747063 h 3232926"/>
              <a:gd name="connsiteX34" fmla="*/ 1858661 w 2287608"/>
              <a:gd name="connsiteY34" fmla="*/ 1578837 h 3232926"/>
              <a:gd name="connsiteX35" fmla="*/ 1178281 w 2287608"/>
              <a:gd name="connsiteY35" fmla="*/ 1489263 h 3232926"/>
              <a:gd name="connsiteX36" fmla="*/ 1152796 w 2287608"/>
              <a:gd name="connsiteY36" fmla="*/ 1497412 h 3232926"/>
              <a:gd name="connsiteX37" fmla="*/ 1147297 w 2287608"/>
              <a:gd name="connsiteY37" fmla="*/ 1494238 h 3232926"/>
              <a:gd name="connsiteX38" fmla="*/ 1148300 w 2287608"/>
              <a:gd name="connsiteY38" fmla="*/ 1498851 h 3232926"/>
              <a:gd name="connsiteX39" fmla="*/ 1143804 w 2287608"/>
              <a:gd name="connsiteY39" fmla="*/ 1500288 h 3232926"/>
              <a:gd name="connsiteX40" fmla="*/ 1149304 w 2287608"/>
              <a:gd name="connsiteY40" fmla="*/ 1503463 h 3232926"/>
              <a:gd name="connsiteX41" fmla="*/ 1154988 w 2287608"/>
              <a:gd name="connsiteY41" fmla="*/ 1529608 h 3232926"/>
              <a:gd name="connsiteX42" fmla="*/ 1572751 w 2287608"/>
              <a:gd name="connsiteY42" fmla="*/ 2074048 h 3232926"/>
              <a:gd name="connsiteX43" fmla="*/ 1996989 w 2287608"/>
              <a:gd name="connsiteY43" fmla="*/ 2194021 h 3232926"/>
              <a:gd name="connsiteX44" fmla="*/ 2253131 w 2287608"/>
              <a:gd name="connsiteY44" fmla="*/ 2163621 h 3232926"/>
              <a:gd name="connsiteX45" fmla="*/ 2278616 w 2287608"/>
              <a:gd name="connsiteY45" fmla="*/ 2155472 h 3232926"/>
              <a:gd name="connsiteX46" fmla="*/ 2284115 w 2287608"/>
              <a:gd name="connsiteY46" fmla="*/ 2158647 h 3232926"/>
              <a:gd name="connsiteX47" fmla="*/ 2283112 w 2287608"/>
              <a:gd name="connsiteY47" fmla="*/ 2154034 h 3232926"/>
              <a:gd name="connsiteX48" fmla="*/ 2287608 w 2287608"/>
              <a:gd name="connsiteY48" fmla="*/ 2152596 h 3232926"/>
              <a:gd name="connsiteX49" fmla="*/ 2282109 w 2287608"/>
              <a:gd name="connsiteY49" fmla="*/ 2149422 h 3232926"/>
              <a:gd name="connsiteX50" fmla="*/ 2276424 w 2287608"/>
              <a:gd name="connsiteY50" fmla="*/ 2123277 h 3232926"/>
              <a:gd name="connsiteX51" fmla="*/ 2069415 w 2287608"/>
              <a:gd name="connsiteY51" fmla="*/ 1747063 h 3232926"/>
              <a:gd name="connsiteX52" fmla="*/ 1140311 w 2287608"/>
              <a:gd name="connsiteY52" fmla="*/ 779689 h 3232926"/>
              <a:gd name="connsiteX53" fmla="*/ 1134812 w 2287608"/>
              <a:gd name="connsiteY53" fmla="*/ 782863 h 3232926"/>
              <a:gd name="connsiteX54" fmla="*/ 1109328 w 2287608"/>
              <a:gd name="connsiteY54" fmla="*/ 774714 h 3232926"/>
              <a:gd name="connsiteX55" fmla="*/ 428947 w 2287608"/>
              <a:gd name="connsiteY55" fmla="*/ 864288 h 3232926"/>
              <a:gd name="connsiteX56" fmla="*/ 11185 w 2287608"/>
              <a:gd name="connsiteY56" fmla="*/ 1408728 h 3232926"/>
              <a:gd name="connsiteX57" fmla="*/ 5499 w 2287608"/>
              <a:gd name="connsiteY57" fmla="*/ 1434873 h 3232926"/>
              <a:gd name="connsiteX58" fmla="*/ 0 w 2287608"/>
              <a:gd name="connsiteY58" fmla="*/ 1438047 h 3232926"/>
              <a:gd name="connsiteX59" fmla="*/ 4497 w 2287608"/>
              <a:gd name="connsiteY59" fmla="*/ 1439485 h 3232926"/>
              <a:gd name="connsiteX60" fmla="*/ 3493 w 2287608"/>
              <a:gd name="connsiteY60" fmla="*/ 1444098 h 3232926"/>
              <a:gd name="connsiteX61" fmla="*/ 8992 w 2287608"/>
              <a:gd name="connsiteY61" fmla="*/ 1440923 h 3232926"/>
              <a:gd name="connsiteX62" fmla="*/ 34477 w 2287608"/>
              <a:gd name="connsiteY62" fmla="*/ 1449072 h 3232926"/>
              <a:gd name="connsiteX63" fmla="*/ 290620 w 2287608"/>
              <a:gd name="connsiteY63" fmla="*/ 1479472 h 3232926"/>
              <a:gd name="connsiteX64" fmla="*/ 714858 w 2287608"/>
              <a:gd name="connsiteY64" fmla="*/ 1359499 h 3232926"/>
              <a:gd name="connsiteX65" fmla="*/ 1132621 w 2287608"/>
              <a:gd name="connsiteY65" fmla="*/ 815059 h 3232926"/>
              <a:gd name="connsiteX66" fmla="*/ 1138305 w 2287608"/>
              <a:gd name="connsiteY66" fmla="*/ 788914 h 3232926"/>
              <a:gd name="connsiteX67" fmla="*/ 1143805 w 2287608"/>
              <a:gd name="connsiteY67" fmla="*/ 785739 h 3232926"/>
              <a:gd name="connsiteX68" fmla="*/ 1139308 w 2287608"/>
              <a:gd name="connsiteY68" fmla="*/ 784302 h 3232926"/>
              <a:gd name="connsiteX69" fmla="*/ 2069415 w 2287608"/>
              <a:gd name="connsiteY69" fmla="*/ 1032514 h 3232926"/>
              <a:gd name="connsiteX70" fmla="*/ 1858661 w 2287608"/>
              <a:gd name="connsiteY70" fmla="*/ 864289 h 3232926"/>
              <a:gd name="connsiteX71" fmla="*/ 1178281 w 2287608"/>
              <a:gd name="connsiteY71" fmla="*/ 774715 h 3232926"/>
              <a:gd name="connsiteX72" fmla="*/ 1152796 w 2287608"/>
              <a:gd name="connsiteY72" fmla="*/ 782864 h 3232926"/>
              <a:gd name="connsiteX73" fmla="*/ 1147297 w 2287608"/>
              <a:gd name="connsiteY73" fmla="*/ 779690 h 3232926"/>
              <a:gd name="connsiteX74" fmla="*/ 1148300 w 2287608"/>
              <a:gd name="connsiteY74" fmla="*/ 784303 h 3232926"/>
              <a:gd name="connsiteX75" fmla="*/ 1143804 w 2287608"/>
              <a:gd name="connsiteY75" fmla="*/ 785740 h 3232926"/>
              <a:gd name="connsiteX76" fmla="*/ 1149304 w 2287608"/>
              <a:gd name="connsiteY76" fmla="*/ 788915 h 3232926"/>
              <a:gd name="connsiteX77" fmla="*/ 1154988 w 2287608"/>
              <a:gd name="connsiteY77" fmla="*/ 815060 h 3232926"/>
              <a:gd name="connsiteX78" fmla="*/ 1572751 w 2287608"/>
              <a:gd name="connsiteY78" fmla="*/ 1359500 h 3232926"/>
              <a:gd name="connsiteX79" fmla="*/ 1996989 w 2287608"/>
              <a:gd name="connsiteY79" fmla="*/ 1479473 h 3232926"/>
              <a:gd name="connsiteX80" fmla="*/ 2253131 w 2287608"/>
              <a:gd name="connsiteY80" fmla="*/ 1449073 h 3232926"/>
              <a:gd name="connsiteX81" fmla="*/ 2278616 w 2287608"/>
              <a:gd name="connsiteY81" fmla="*/ 1440924 h 3232926"/>
              <a:gd name="connsiteX82" fmla="*/ 2284115 w 2287608"/>
              <a:gd name="connsiteY82" fmla="*/ 1444099 h 3232926"/>
              <a:gd name="connsiteX83" fmla="*/ 2283112 w 2287608"/>
              <a:gd name="connsiteY83" fmla="*/ 1439486 h 3232926"/>
              <a:gd name="connsiteX84" fmla="*/ 2287608 w 2287608"/>
              <a:gd name="connsiteY84" fmla="*/ 1438048 h 3232926"/>
              <a:gd name="connsiteX85" fmla="*/ 2282109 w 2287608"/>
              <a:gd name="connsiteY85" fmla="*/ 1434874 h 3232926"/>
              <a:gd name="connsiteX86" fmla="*/ 2276424 w 2287608"/>
              <a:gd name="connsiteY86" fmla="*/ 1408729 h 3232926"/>
              <a:gd name="connsiteX87" fmla="*/ 2069415 w 2287608"/>
              <a:gd name="connsiteY87" fmla="*/ 1032514 h 3232926"/>
              <a:gd name="connsiteX88" fmla="*/ 1140311 w 2287608"/>
              <a:gd name="connsiteY88" fmla="*/ 35676 h 3232926"/>
              <a:gd name="connsiteX89" fmla="*/ 1134812 w 2287608"/>
              <a:gd name="connsiteY89" fmla="*/ 38850 h 3232926"/>
              <a:gd name="connsiteX90" fmla="*/ 1109328 w 2287608"/>
              <a:gd name="connsiteY90" fmla="*/ 30701 h 3232926"/>
              <a:gd name="connsiteX91" fmla="*/ 428948 w 2287608"/>
              <a:gd name="connsiteY91" fmla="*/ 120275 h 3232926"/>
              <a:gd name="connsiteX92" fmla="*/ 11185 w 2287608"/>
              <a:gd name="connsiteY92" fmla="*/ 664715 h 3232926"/>
              <a:gd name="connsiteX93" fmla="*/ 5499 w 2287608"/>
              <a:gd name="connsiteY93" fmla="*/ 690860 h 3232926"/>
              <a:gd name="connsiteX94" fmla="*/ 0 w 2287608"/>
              <a:gd name="connsiteY94" fmla="*/ 694034 h 3232926"/>
              <a:gd name="connsiteX95" fmla="*/ 4497 w 2287608"/>
              <a:gd name="connsiteY95" fmla="*/ 695472 h 3232926"/>
              <a:gd name="connsiteX96" fmla="*/ 3493 w 2287608"/>
              <a:gd name="connsiteY96" fmla="*/ 700085 h 3232926"/>
              <a:gd name="connsiteX97" fmla="*/ 8992 w 2287608"/>
              <a:gd name="connsiteY97" fmla="*/ 696910 h 3232926"/>
              <a:gd name="connsiteX98" fmla="*/ 34477 w 2287608"/>
              <a:gd name="connsiteY98" fmla="*/ 705059 h 3232926"/>
              <a:gd name="connsiteX99" fmla="*/ 290620 w 2287608"/>
              <a:gd name="connsiteY99" fmla="*/ 735459 h 3232926"/>
              <a:gd name="connsiteX100" fmla="*/ 714857 w 2287608"/>
              <a:gd name="connsiteY100" fmla="*/ 615486 h 3232926"/>
              <a:gd name="connsiteX101" fmla="*/ 1132621 w 2287608"/>
              <a:gd name="connsiteY101" fmla="*/ 71046 h 3232926"/>
              <a:gd name="connsiteX102" fmla="*/ 1138305 w 2287608"/>
              <a:gd name="connsiteY102" fmla="*/ 44901 h 3232926"/>
              <a:gd name="connsiteX103" fmla="*/ 1143805 w 2287608"/>
              <a:gd name="connsiteY103" fmla="*/ 41726 h 3232926"/>
              <a:gd name="connsiteX104" fmla="*/ 1139308 w 2287608"/>
              <a:gd name="connsiteY104" fmla="*/ 40289 h 3232926"/>
              <a:gd name="connsiteX105" fmla="*/ 2069415 w 2287608"/>
              <a:gd name="connsiteY105" fmla="*/ 288501 h 3232926"/>
              <a:gd name="connsiteX106" fmla="*/ 1858661 w 2287608"/>
              <a:gd name="connsiteY106" fmla="*/ 120276 h 3232926"/>
              <a:gd name="connsiteX107" fmla="*/ 1178281 w 2287608"/>
              <a:gd name="connsiteY107" fmla="*/ 30702 h 3232926"/>
              <a:gd name="connsiteX108" fmla="*/ 1152796 w 2287608"/>
              <a:gd name="connsiteY108" fmla="*/ 38850 h 3232926"/>
              <a:gd name="connsiteX109" fmla="*/ 1147297 w 2287608"/>
              <a:gd name="connsiteY109" fmla="*/ 35676 h 3232926"/>
              <a:gd name="connsiteX110" fmla="*/ 1148300 w 2287608"/>
              <a:gd name="connsiteY110" fmla="*/ 40290 h 3232926"/>
              <a:gd name="connsiteX111" fmla="*/ 1143804 w 2287608"/>
              <a:gd name="connsiteY111" fmla="*/ 41727 h 3232926"/>
              <a:gd name="connsiteX112" fmla="*/ 1149304 w 2287608"/>
              <a:gd name="connsiteY112" fmla="*/ 44901 h 3232926"/>
              <a:gd name="connsiteX113" fmla="*/ 1154988 w 2287608"/>
              <a:gd name="connsiteY113" fmla="*/ 71046 h 3232926"/>
              <a:gd name="connsiteX114" fmla="*/ 1572751 w 2287608"/>
              <a:gd name="connsiteY114" fmla="*/ 615486 h 3232926"/>
              <a:gd name="connsiteX115" fmla="*/ 1996989 w 2287608"/>
              <a:gd name="connsiteY115" fmla="*/ 735460 h 3232926"/>
              <a:gd name="connsiteX116" fmla="*/ 2253131 w 2287608"/>
              <a:gd name="connsiteY116" fmla="*/ 705060 h 3232926"/>
              <a:gd name="connsiteX117" fmla="*/ 2278616 w 2287608"/>
              <a:gd name="connsiteY117" fmla="*/ 696911 h 3232926"/>
              <a:gd name="connsiteX118" fmla="*/ 2284115 w 2287608"/>
              <a:gd name="connsiteY118" fmla="*/ 700086 h 3232926"/>
              <a:gd name="connsiteX119" fmla="*/ 2283112 w 2287608"/>
              <a:gd name="connsiteY119" fmla="*/ 695473 h 3232926"/>
              <a:gd name="connsiteX120" fmla="*/ 2287608 w 2287608"/>
              <a:gd name="connsiteY120" fmla="*/ 694035 h 3232926"/>
              <a:gd name="connsiteX121" fmla="*/ 2282109 w 2287608"/>
              <a:gd name="connsiteY121" fmla="*/ 690860 h 3232926"/>
              <a:gd name="connsiteX122" fmla="*/ 2276424 w 2287608"/>
              <a:gd name="connsiteY122" fmla="*/ 664716 h 3232926"/>
              <a:gd name="connsiteX123" fmla="*/ 2069415 w 2287608"/>
              <a:gd name="connsiteY123" fmla="*/ 288501 h 323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2287608" h="3232926">
                <a:moveTo>
                  <a:pt x="1143804" y="1916209"/>
                </a:moveTo>
                <a:lnTo>
                  <a:pt x="1140311" y="1919384"/>
                </a:lnTo>
                <a:lnTo>
                  <a:pt x="1136818" y="1916209"/>
                </a:lnTo>
                <a:lnTo>
                  <a:pt x="1136818" y="1922559"/>
                </a:lnTo>
                <a:lnTo>
                  <a:pt x="1117018" y="1940554"/>
                </a:lnTo>
                <a:cubicBezTo>
                  <a:pt x="954760" y="2102813"/>
                  <a:pt x="854401" y="2326970"/>
                  <a:pt x="854401" y="2574568"/>
                </a:cubicBezTo>
                <a:cubicBezTo>
                  <a:pt x="854401" y="2822165"/>
                  <a:pt x="954760" y="3046323"/>
                  <a:pt x="1117018" y="3208581"/>
                </a:cubicBezTo>
                <a:lnTo>
                  <a:pt x="1136818" y="3226577"/>
                </a:lnTo>
                <a:lnTo>
                  <a:pt x="1136818" y="3232926"/>
                </a:lnTo>
                <a:lnTo>
                  <a:pt x="1140311" y="3229751"/>
                </a:lnTo>
                <a:lnTo>
                  <a:pt x="1143804" y="3232926"/>
                </a:lnTo>
                <a:lnTo>
                  <a:pt x="1143804" y="3226577"/>
                </a:lnTo>
                <a:lnTo>
                  <a:pt x="1163604" y="3208581"/>
                </a:lnTo>
                <a:cubicBezTo>
                  <a:pt x="1325862" y="3046323"/>
                  <a:pt x="1426221" y="2822165"/>
                  <a:pt x="1426221" y="2574567"/>
                </a:cubicBezTo>
                <a:cubicBezTo>
                  <a:pt x="1426221" y="2326970"/>
                  <a:pt x="1325862" y="2102812"/>
                  <a:pt x="1163604" y="1940554"/>
                </a:cubicBezTo>
                <a:lnTo>
                  <a:pt x="1143804" y="1922558"/>
                </a:lnTo>
                <a:close/>
                <a:moveTo>
                  <a:pt x="1140312" y="1494239"/>
                </a:moveTo>
                <a:lnTo>
                  <a:pt x="1134813" y="1497413"/>
                </a:lnTo>
                <a:lnTo>
                  <a:pt x="1109328" y="1489264"/>
                </a:lnTo>
                <a:cubicBezTo>
                  <a:pt x="887680" y="1429874"/>
                  <a:pt x="643374" y="1455039"/>
                  <a:pt x="428947" y="1578838"/>
                </a:cubicBezTo>
                <a:cubicBezTo>
                  <a:pt x="214522" y="1702637"/>
                  <a:pt x="70575" y="1901629"/>
                  <a:pt x="11185" y="2123278"/>
                </a:cubicBezTo>
                <a:lnTo>
                  <a:pt x="5499" y="2149423"/>
                </a:lnTo>
                <a:lnTo>
                  <a:pt x="0" y="2152597"/>
                </a:lnTo>
                <a:lnTo>
                  <a:pt x="4497" y="2154035"/>
                </a:lnTo>
                <a:lnTo>
                  <a:pt x="3493" y="2158648"/>
                </a:lnTo>
                <a:lnTo>
                  <a:pt x="8992" y="2155473"/>
                </a:lnTo>
                <a:lnTo>
                  <a:pt x="34477" y="2163622"/>
                </a:lnTo>
                <a:cubicBezTo>
                  <a:pt x="117596" y="2185894"/>
                  <a:pt x="203900" y="2196274"/>
                  <a:pt x="290620" y="2194022"/>
                </a:cubicBezTo>
                <a:cubicBezTo>
                  <a:pt x="435153" y="2190268"/>
                  <a:pt x="580841" y="2151423"/>
                  <a:pt x="714858" y="2074049"/>
                </a:cubicBezTo>
                <a:cubicBezTo>
                  <a:pt x="929283" y="1950250"/>
                  <a:pt x="1073230" y="1751258"/>
                  <a:pt x="1132621" y="1529609"/>
                </a:cubicBezTo>
                <a:lnTo>
                  <a:pt x="1138305" y="1503464"/>
                </a:lnTo>
                <a:lnTo>
                  <a:pt x="1143804" y="1500289"/>
                </a:lnTo>
                <a:lnTo>
                  <a:pt x="1139308" y="1498852"/>
                </a:lnTo>
                <a:close/>
                <a:moveTo>
                  <a:pt x="2069415" y="1747063"/>
                </a:moveTo>
                <a:cubicBezTo>
                  <a:pt x="2009570" y="1682261"/>
                  <a:pt x="1939071" y="1625262"/>
                  <a:pt x="1858661" y="1578837"/>
                </a:cubicBezTo>
                <a:cubicBezTo>
                  <a:pt x="1644235" y="1455038"/>
                  <a:pt x="1399929" y="1429873"/>
                  <a:pt x="1178281" y="1489263"/>
                </a:cubicBezTo>
                <a:lnTo>
                  <a:pt x="1152796" y="1497412"/>
                </a:lnTo>
                <a:lnTo>
                  <a:pt x="1147297" y="1494238"/>
                </a:lnTo>
                <a:lnTo>
                  <a:pt x="1148300" y="1498851"/>
                </a:lnTo>
                <a:lnTo>
                  <a:pt x="1143804" y="1500288"/>
                </a:lnTo>
                <a:lnTo>
                  <a:pt x="1149304" y="1503463"/>
                </a:lnTo>
                <a:lnTo>
                  <a:pt x="1154988" y="1529608"/>
                </a:lnTo>
                <a:cubicBezTo>
                  <a:pt x="1214379" y="1751257"/>
                  <a:pt x="1358325" y="1950249"/>
                  <a:pt x="1572751" y="2074048"/>
                </a:cubicBezTo>
                <a:cubicBezTo>
                  <a:pt x="1706767" y="2151422"/>
                  <a:pt x="1852455" y="2190267"/>
                  <a:pt x="1996989" y="2194021"/>
                </a:cubicBezTo>
                <a:cubicBezTo>
                  <a:pt x="2083709" y="2196273"/>
                  <a:pt x="2170013" y="2185893"/>
                  <a:pt x="2253131" y="2163621"/>
                </a:cubicBezTo>
                <a:lnTo>
                  <a:pt x="2278616" y="2155472"/>
                </a:lnTo>
                <a:lnTo>
                  <a:pt x="2284115" y="2158647"/>
                </a:lnTo>
                <a:lnTo>
                  <a:pt x="2283112" y="2154034"/>
                </a:lnTo>
                <a:lnTo>
                  <a:pt x="2287608" y="2152596"/>
                </a:lnTo>
                <a:lnTo>
                  <a:pt x="2282109" y="2149422"/>
                </a:lnTo>
                <a:lnTo>
                  <a:pt x="2276424" y="2123277"/>
                </a:lnTo>
                <a:cubicBezTo>
                  <a:pt x="2239306" y="1984747"/>
                  <a:pt x="2169157" y="1855067"/>
                  <a:pt x="2069415" y="1747063"/>
                </a:cubicBezTo>
                <a:close/>
                <a:moveTo>
                  <a:pt x="1140311" y="779689"/>
                </a:moveTo>
                <a:lnTo>
                  <a:pt x="1134812" y="782863"/>
                </a:lnTo>
                <a:lnTo>
                  <a:pt x="1109328" y="774714"/>
                </a:lnTo>
                <a:cubicBezTo>
                  <a:pt x="887679" y="715324"/>
                  <a:pt x="643374" y="740489"/>
                  <a:pt x="428947" y="864288"/>
                </a:cubicBezTo>
                <a:cubicBezTo>
                  <a:pt x="214522" y="988087"/>
                  <a:pt x="70575" y="1187079"/>
                  <a:pt x="11185" y="1408728"/>
                </a:cubicBezTo>
                <a:lnTo>
                  <a:pt x="5499" y="1434873"/>
                </a:lnTo>
                <a:lnTo>
                  <a:pt x="0" y="1438047"/>
                </a:lnTo>
                <a:lnTo>
                  <a:pt x="4497" y="1439485"/>
                </a:lnTo>
                <a:lnTo>
                  <a:pt x="3493" y="1444098"/>
                </a:lnTo>
                <a:lnTo>
                  <a:pt x="8992" y="1440923"/>
                </a:lnTo>
                <a:lnTo>
                  <a:pt x="34477" y="1449072"/>
                </a:lnTo>
                <a:cubicBezTo>
                  <a:pt x="117595" y="1471344"/>
                  <a:pt x="203900" y="1481724"/>
                  <a:pt x="290620" y="1479472"/>
                </a:cubicBezTo>
                <a:cubicBezTo>
                  <a:pt x="435154" y="1475718"/>
                  <a:pt x="580841" y="1436873"/>
                  <a:pt x="714858" y="1359499"/>
                </a:cubicBezTo>
                <a:cubicBezTo>
                  <a:pt x="929284" y="1235700"/>
                  <a:pt x="1073229" y="1036708"/>
                  <a:pt x="1132621" y="815059"/>
                </a:cubicBezTo>
                <a:lnTo>
                  <a:pt x="1138305" y="788914"/>
                </a:lnTo>
                <a:lnTo>
                  <a:pt x="1143805" y="785739"/>
                </a:lnTo>
                <a:lnTo>
                  <a:pt x="1139308" y="784302"/>
                </a:lnTo>
                <a:close/>
                <a:moveTo>
                  <a:pt x="2069415" y="1032514"/>
                </a:moveTo>
                <a:cubicBezTo>
                  <a:pt x="2009570" y="967712"/>
                  <a:pt x="1939071" y="910714"/>
                  <a:pt x="1858661" y="864289"/>
                </a:cubicBezTo>
                <a:cubicBezTo>
                  <a:pt x="1644235" y="740490"/>
                  <a:pt x="1399929" y="715325"/>
                  <a:pt x="1178281" y="774715"/>
                </a:cubicBezTo>
                <a:lnTo>
                  <a:pt x="1152796" y="782864"/>
                </a:lnTo>
                <a:lnTo>
                  <a:pt x="1147297" y="779690"/>
                </a:lnTo>
                <a:lnTo>
                  <a:pt x="1148300" y="784303"/>
                </a:lnTo>
                <a:lnTo>
                  <a:pt x="1143804" y="785740"/>
                </a:lnTo>
                <a:lnTo>
                  <a:pt x="1149304" y="788915"/>
                </a:lnTo>
                <a:lnTo>
                  <a:pt x="1154988" y="815060"/>
                </a:lnTo>
                <a:cubicBezTo>
                  <a:pt x="1214379" y="1036709"/>
                  <a:pt x="1358325" y="1235701"/>
                  <a:pt x="1572751" y="1359500"/>
                </a:cubicBezTo>
                <a:cubicBezTo>
                  <a:pt x="1706767" y="1436874"/>
                  <a:pt x="1852455" y="1475719"/>
                  <a:pt x="1996989" y="1479473"/>
                </a:cubicBezTo>
                <a:cubicBezTo>
                  <a:pt x="2083709" y="1481725"/>
                  <a:pt x="2170013" y="1471345"/>
                  <a:pt x="2253131" y="1449073"/>
                </a:cubicBezTo>
                <a:lnTo>
                  <a:pt x="2278616" y="1440924"/>
                </a:lnTo>
                <a:lnTo>
                  <a:pt x="2284115" y="1444099"/>
                </a:lnTo>
                <a:lnTo>
                  <a:pt x="2283112" y="1439486"/>
                </a:lnTo>
                <a:lnTo>
                  <a:pt x="2287608" y="1438048"/>
                </a:lnTo>
                <a:lnTo>
                  <a:pt x="2282109" y="1434874"/>
                </a:lnTo>
                <a:lnTo>
                  <a:pt x="2276424" y="1408729"/>
                </a:lnTo>
                <a:cubicBezTo>
                  <a:pt x="2239306" y="1270198"/>
                  <a:pt x="2169157" y="1140518"/>
                  <a:pt x="2069415" y="1032514"/>
                </a:cubicBezTo>
                <a:close/>
                <a:moveTo>
                  <a:pt x="1140311" y="35676"/>
                </a:moveTo>
                <a:lnTo>
                  <a:pt x="1134812" y="38850"/>
                </a:lnTo>
                <a:lnTo>
                  <a:pt x="1109328" y="30701"/>
                </a:lnTo>
                <a:cubicBezTo>
                  <a:pt x="887679" y="-28689"/>
                  <a:pt x="643374" y="-3524"/>
                  <a:pt x="428948" y="120275"/>
                </a:cubicBezTo>
                <a:cubicBezTo>
                  <a:pt x="214521" y="244074"/>
                  <a:pt x="70575" y="443066"/>
                  <a:pt x="11185" y="664715"/>
                </a:cubicBezTo>
                <a:lnTo>
                  <a:pt x="5499" y="690860"/>
                </a:lnTo>
                <a:lnTo>
                  <a:pt x="0" y="694034"/>
                </a:lnTo>
                <a:lnTo>
                  <a:pt x="4497" y="695472"/>
                </a:lnTo>
                <a:lnTo>
                  <a:pt x="3493" y="700085"/>
                </a:lnTo>
                <a:lnTo>
                  <a:pt x="8992" y="696910"/>
                </a:lnTo>
                <a:lnTo>
                  <a:pt x="34477" y="705059"/>
                </a:lnTo>
                <a:cubicBezTo>
                  <a:pt x="117595" y="727331"/>
                  <a:pt x="203900" y="737711"/>
                  <a:pt x="290620" y="735459"/>
                </a:cubicBezTo>
                <a:cubicBezTo>
                  <a:pt x="435154" y="731705"/>
                  <a:pt x="580841" y="692860"/>
                  <a:pt x="714857" y="615486"/>
                </a:cubicBezTo>
                <a:cubicBezTo>
                  <a:pt x="929284" y="491687"/>
                  <a:pt x="1073229" y="292695"/>
                  <a:pt x="1132621" y="71046"/>
                </a:cubicBezTo>
                <a:lnTo>
                  <a:pt x="1138305" y="44901"/>
                </a:lnTo>
                <a:lnTo>
                  <a:pt x="1143805" y="41726"/>
                </a:lnTo>
                <a:lnTo>
                  <a:pt x="1139308" y="40289"/>
                </a:lnTo>
                <a:close/>
                <a:moveTo>
                  <a:pt x="2069415" y="288501"/>
                </a:moveTo>
                <a:cubicBezTo>
                  <a:pt x="2009570" y="223699"/>
                  <a:pt x="1939071" y="166700"/>
                  <a:pt x="1858661" y="120276"/>
                </a:cubicBezTo>
                <a:cubicBezTo>
                  <a:pt x="1644235" y="-3523"/>
                  <a:pt x="1399929" y="-28688"/>
                  <a:pt x="1178281" y="30702"/>
                </a:cubicBezTo>
                <a:lnTo>
                  <a:pt x="1152796" y="38850"/>
                </a:lnTo>
                <a:lnTo>
                  <a:pt x="1147297" y="35676"/>
                </a:lnTo>
                <a:lnTo>
                  <a:pt x="1148300" y="40290"/>
                </a:lnTo>
                <a:lnTo>
                  <a:pt x="1143804" y="41727"/>
                </a:lnTo>
                <a:lnTo>
                  <a:pt x="1149304" y="44901"/>
                </a:lnTo>
                <a:lnTo>
                  <a:pt x="1154988" y="71046"/>
                </a:lnTo>
                <a:cubicBezTo>
                  <a:pt x="1214379" y="292695"/>
                  <a:pt x="1358325" y="491688"/>
                  <a:pt x="1572751" y="615486"/>
                </a:cubicBezTo>
                <a:cubicBezTo>
                  <a:pt x="1706767" y="692860"/>
                  <a:pt x="1852455" y="731705"/>
                  <a:pt x="1996989" y="735460"/>
                </a:cubicBezTo>
                <a:cubicBezTo>
                  <a:pt x="2083709" y="737712"/>
                  <a:pt x="2170013" y="727332"/>
                  <a:pt x="2253131" y="705060"/>
                </a:cubicBezTo>
                <a:lnTo>
                  <a:pt x="2278616" y="696911"/>
                </a:lnTo>
                <a:lnTo>
                  <a:pt x="2284115" y="700086"/>
                </a:lnTo>
                <a:lnTo>
                  <a:pt x="2283112" y="695473"/>
                </a:lnTo>
                <a:lnTo>
                  <a:pt x="2287608" y="694035"/>
                </a:lnTo>
                <a:lnTo>
                  <a:pt x="2282109" y="690860"/>
                </a:lnTo>
                <a:lnTo>
                  <a:pt x="2276424" y="664716"/>
                </a:lnTo>
                <a:cubicBezTo>
                  <a:pt x="2239306" y="526185"/>
                  <a:pt x="2169157" y="396505"/>
                  <a:pt x="2069415" y="288501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273AD71-A9B2-42A5-A6AA-DC06CC4F8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 flipH="1">
            <a:off x="1638112" y="796012"/>
            <a:ext cx="1785983" cy="1799739"/>
          </a:xfrm>
          <a:custGeom>
            <a:avLst/>
            <a:gdLst>
              <a:gd name="connsiteX0" fmla="*/ 440819 w 1785983"/>
              <a:gd name="connsiteY0" fmla="*/ 59 h 1799739"/>
              <a:gd name="connsiteX1" fmla="*/ 845918 w 1785983"/>
              <a:gd name="connsiteY1" fmla="*/ 261596 h 1799739"/>
              <a:gd name="connsiteX2" fmla="*/ 892992 w 1785983"/>
              <a:gd name="connsiteY2" fmla="*/ 360758 h 1799739"/>
              <a:gd name="connsiteX3" fmla="*/ 892992 w 1785983"/>
              <a:gd name="connsiteY3" fmla="*/ 365372 h 1799739"/>
              <a:gd name="connsiteX4" fmla="*/ 940065 w 1785983"/>
              <a:gd name="connsiteY4" fmla="*/ 266212 h 1799739"/>
              <a:gd name="connsiteX5" fmla="*/ 1406106 w 1785983"/>
              <a:gd name="connsiteY5" fmla="*/ 8338 h 1799739"/>
              <a:gd name="connsiteX6" fmla="*/ 1022901 w 1785983"/>
              <a:gd name="connsiteY6" fmla="*/ 1699451 h 1799739"/>
              <a:gd name="connsiteX7" fmla="*/ 892991 w 1785983"/>
              <a:gd name="connsiteY7" fmla="*/ 1799739 h 1799739"/>
              <a:gd name="connsiteX8" fmla="*/ 892991 w 1785983"/>
              <a:gd name="connsiteY8" fmla="*/ 1795123 h 1799739"/>
              <a:gd name="connsiteX9" fmla="*/ 763082 w 1785983"/>
              <a:gd name="connsiteY9" fmla="*/ 1694835 h 1799739"/>
              <a:gd name="connsiteX10" fmla="*/ 379877 w 1785983"/>
              <a:gd name="connsiteY10" fmla="*/ 3722 h 1799739"/>
              <a:gd name="connsiteX11" fmla="*/ 440819 w 1785983"/>
              <a:gd name="connsiteY11" fmla="*/ 59 h 179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5983" h="1799739">
                <a:moveTo>
                  <a:pt x="440819" y="59"/>
                </a:moveTo>
                <a:cubicBezTo>
                  <a:pt x="584367" y="2557"/>
                  <a:pt x="735105" y="83293"/>
                  <a:pt x="845918" y="261596"/>
                </a:cubicBezTo>
                <a:lnTo>
                  <a:pt x="892992" y="360758"/>
                </a:lnTo>
                <a:lnTo>
                  <a:pt x="892992" y="365372"/>
                </a:lnTo>
                <a:lnTo>
                  <a:pt x="940065" y="266212"/>
                </a:lnTo>
                <a:cubicBezTo>
                  <a:pt x="1066709" y="62437"/>
                  <a:pt x="1245499" y="-13903"/>
                  <a:pt x="1406106" y="8338"/>
                </a:cubicBezTo>
                <a:cubicBezTo>
                  <a:pt x="1827702" y="66720"/>
                  <a:pt x="2124001" y="804388"/>
                  <a:pt x="1022901" y="1699451"/>
                </a:cubicBezTo>
                <a:lnTo>
                  <a:pt x="892991" y="1799739"/>
                </a:lnTo>
                <a:lnTo>
                  <a:pt x="892991" y="1795123"/>
                </a:lnTo>
                <a:lnTo>
                  <a:pt x="763082" y="1694835"/>
                </a:lnTo>
                <a:cubicBezTo>
                  <a:pt x="-338018" y="799772"/>
                  <a:pt x="-41719" y="62104"/>
                  <a:pt x="379877" y="3722"/>
                </a:cubicBezTo>
                <a:cubicBezTo>
                  <a:pt x="399953" y="942"/>
                  <a:pt x="420313" y="-298"/>
                  <a:pt x="440819" y="59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AD743CE-A4C9-4C61-8969-5096C42E4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385060" y="882376"/>
            <a:ext cx="340415" cy="3404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D12B198-BFE5-4867-B13A-199FE41B4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39412" y="1420178"/>
            <a:ext cx="901736" cy="1868598"/>
          </a:xfrm>
          <a:custGeom>
            <a:avLst/>
            <a:gdLst>
              <a:gd name="connsiteX0" fmla="*/ 450869 w 901736"/>
              <a:gd name="connsiteY0" fmla="*/ 0 h 1868598"/>
              <a:gd name="connsiteX1" fmla="*/ 492611 w 901736"/>
              <a:gd name="connsiteY1" fmla="*/ 52638 h 1868598"/>
              <a:gd name="connsiteX2" fmla="*/ 894647 w 901736"/>
              <a:gd name="connsiteY2" fmla="*/ 1225278 h 1868598"/>
              <a:gd name="connsiteX3" fmla="*/ 901596 w 901736"/>
              <a:gd name="connsiteY3" fmla="*/ 1416229 h 1868598"/>
              <a:gd name="connsiteX4" fmla="*/ 901595 w 901736"/>
              <a:gd name="connsiteY4" fmla="*/ 1416229 h 1868598"/>
              <a:gd name="connsiteX5" fmla="*/ 901736 w 901736"/>
              <a:gd name="connsiteY5" fmla="*/ 1420099 h 1868598"/>
              <a:gd name="connsiteX6" fmla="*/ 892724 w 901736"/>
              <a:gd name="connsiteY6" fmla="*/ 1509500 h 1868598"/>
              <a:gd name="connsiteX7" fmla="*/ 452126 w 901736"/>
              <a:gd name="connsiteY7" fmla="*/ 1868598 h 1868598"/>
              <a:gd name="connsiteX8" fmla="*/ 450868 w 901736"/>
              <a:gd name="connsiteY8" fmla="*/ 1868471 h 1868598"/>
              <a:gd name="connsiteX9" fmla="*/ 450868 w 901736"/>
              <a:gd name="connsiteY9" fmla="*/ 1346995 h 1868598"/>
              <a:gd name="connsiteX10" fmla="*/ 450868 w 901736"/>
              <a:gd name="connsiteY10" fmla="*/ 969255 h 1868598"/>
              <a:gd name="connsiteX11" fmla="*/ 450868 w 901736"/>
              <a:gd name="connsiteY11" fmla="*/ 664370 h 1868598"/>
              <a:gd name="connsiteX12" fmla="*/ 450869 w 901736"/>
              <a:gd name="connsiteY12" fmla="*/ 664370 h 1868598"/>
              <a:gd name="connsiteX13" fmla="*/ 450867 w 901736"/>
              <a:gd name="connsiteY13" fmla="*/ 0 h 1868598"/>
              <a:gd name="connsiteX14" fmla="*/ 450867 w 901736"/>
              <a:gd name="connsiteY14" fmla="*/ 664370 h 1868598"/>
              <a:gd name="connsiteX15" fmla="*/ 450868 w 901736"/>
              <a:gd name="connsiteY15" fmla="*/ 664370 h 1868598"/>
              <a:gd name="connsiteX16" fmla="*/ 450868 w 901736"/>
              <a:gd name="connsiteY16" fmla="*/ 969255 h 1868598"/>
              <a:gd name="connsiteX17" fmla="*/ 450868 w 901736"/>
              <a:gd name="connsiteY17" fmla="*/ 1346995 h 1868598"/>
              <a:gd name="connsiteX18" fmla="*/ 450868 w 901736"/>
              <a:gd name="connsiteY18" fmla="*/ 1868471 h 1868598"/>
              <a:gd name="connsiteX19" fmla="*/ 449610 w 901736"/>
              <a:gd name="connsiteY19" fmla="*/ 1868598 h 1868598"/>
              <a:gd name="connsiteX20" fmla="*/ 9012 w 901736"/>
              <a:gd name="connsiteY20" fmla="*/ 1509500 h 1868598"/>
              <a:gd name="connsiteX21" fmla="*/ 0 w 901736"/>
              <a:gd name="connsiteY21" fmla="*/ 1420099 h 1868598"/>
              <a:gd name="connsiteX22" fmla="*/ 141 w 901736"/>
              <a:gd name="connsiteY22" fmla="*/ 1416229 h 1868598"/>
              <a:gd name="connsiteX23" fmla="*/ 140 w 901736"/>
              <a:gd name="connsiteY23" fmla="*/ 1416229 h 1868598"/>
              <a:gd name="connsiteX24" fmla="*/ 7089 w 901736"/>
              <a:gd name="connsiteY24" fmla="*/ 1225278 h 1868598"/>
              <a:gd name="connsiteX25" fmla="*/ 409125 w 901736"/>
              <a:gd name="connsiteY25" fmla="*/ 52638 h 186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01736" h="1868598">
                <a:moveTo>
                  <a:pt x="450869" y="0"/>
                </a:moveTo>
                <a:lnTo>
                  <a:pt x="492611" y="52638"/>
                </a:lnTo>
                <a:cubicBezTo>
                  <a:pt x="713860" y="359618"/>
                  <a:pt x="861255" y="769067"/>
                  <a:pt x="894647" y="1225278"/>
                </a:cubicBezTo>
                <a:lnTo>
                  <a:pt x="901596" y="1416229"/>
                </a:lnTo>
                <a:lnTo>
                  <a:pt x="901595" y="1416229"/>
                </a:lnTo>
                <a:lnTo>
                  <a:pt x="901736" y="1420099"/>
                </a:lnTo>
                <a:lnTo>
                  <a:pt x="892724" y="1509500"/>
                </a:lnTo>
                <a:cubicBezTo>
                  <a:pt x="850788" y="1714437"/>
                  <a:pt x="669460" y="1868598"/>
                  <a:pt x="452126" y="1868598"/>
                </a:cubicBezTo>
                <a:lnTo>
                  <a:pt x="450868" y="1868471"/>
                </a:lnTo>
                <a:lnTo>
                  <a:pt x="450868" y="1346995"/>
                </a:lnTo>
                <a:lnTo>
                  <a:pt x="450868" y="969255"/>
                </a:lnTo>
                <a:lnTo>
                  <a:pt x="450868" y="664370"/>
                </a:lnTo>
                <a:lnTo>
                  <a:pt x="450869" y="664370"/>
                </a:lnTo>
                <a:close/>
                <a:moveTo>
                  <a:pt x="450867" y="0"/>
                </a:moveTo>
                <a:lnTo>
                  <a:pt x="450867" y="664370"/>
                </a:lnTo>
                <a:lnTo>
                  <a:pt x="450868" y="664370"/>
                </a:lnTo>
                <a:lnTo>
                  <a:pt x="450868" y="969255"/>
                </a:lnTo>
                <a:lnTo>
                  <a:pt x="450868" y="1346995"/>
                </a:lnTo>
                <a:lnTo>
                  <a:pt x="450868" y="1868471"/>
                </a:lnTo>
                <a:lnTo>
                  <a:pt x="449610" y="1868598"/>
                </a:lnTo>
                <a:cubicBezTo>
                  <a:pt x="232276" y="1868598"/>
                  <a:pt x="50948" y="1714437"/>
                  <a:pt x="9012" y="1509500"/>
                </a:cubicBezTo>
                <a:lnTo>
                  <a:pt x="0" y="1420099"/>
                </a:lnTo>
                <a:lnTo>
                  <a:pt x="141" y="1416229"/>
                </a:lnTo>
                <a:lnTo>
                  <a:pt x="140" y="1416229"/>
                </a:lnTo>
                <a:lnTo>
                  <a:pt x="7089" y="1225278"/>
                </a:lnTo>
                <a:cubicBezTo>
                  <a:pt x="40481" y="769067"/>
                  <a:pt x="187876" y="359618"/>
                  <a:pt x="409125" y="52638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52317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E14FB45-3E95-44C0-8B14-18E3A5B9B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8100000" flipV="1">
            <a:off x="2274277" y="2744140"/>
            <a:ext cx="865742" cy="628383"/>
            <a:chOff x="558167" y="958515"/>
            <a:chExt cx="865742" cy="628383"/>
          </a:xfrm>
          <a:solidFill>
            <a:schemeClr val="accent3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F09C3B3-A2C4-4FEA-BE56-D6B9E00830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>
              <a:off x="558167" y="1122160"/>
              <a:ext cx="464738" cy="464738"/>
            </a:xfrm>
            <a:custGeom>
              <a:avLst/>
              <a:gdLst>
                <a:gd name="connsiteX0" fmla="*/ 446142 w 464738"/>
                <a:gd name="connsiteY0" fmla="*/ 464738 h 464738"/>
                <a:gd name="connsiteX1" fmla="*/ 130673 w 464738"/>
                <a:gd name="connsiteY1" fmla="*/ 334066 h 464738"/>
                <a:gd name="connsiteX2" fmla="*/ 0 w 464738"/>
                <a:gd name="connsiteY2" fmla="*/ 18596 h 464738"/>
                <a:gd name="connsiteX3" fmla="*/ 836 w 464738"/>
                <a:gd name="connsiteY3" fmla="*/ 1089 h 464738"/>
                <a:gd name="connsiteX4" fmla="*/ 606 w 464738"/>
                <a:gd name="connsiteY4" fmla="*/ 859 h 464738"/>
                <a:gd name="connsiteX5" fmla="*/ 848 w 464738"/>
                <a:gd name="connsiteY5" fmla="*/ 848 h 464738"/>
                <a:gd name="connsiteX6" fmla="*/ 859 w 464738"/>
                <a:gd name="connsiteY6" fmla="*/ 606 h 464738"/>
                <a:gd name="connsiteX7" fmla="*/ 1089 w 464738"/>
                <a:gd name="connsiteY7" fmla="*/ 836 h 464738"/>
                <a:gd name="connsiteX8" fmla="*/ 18596 w 464738"/>
                <a:gd name="connsiteY8" fmla="*/ 0 h 464738"/>
                <a:gd name="connsiteX9" fmla="*/ 334066 w 464738"/>
                <a:gd name="connsiteY9" fmla="*/ 130672 h 464738"/>
                <a:gd name="connsiteX10" fmla="*/ 464738 w 464738"/>
                <a:gd name="connsiteY10" fmla="*/ 446142 h 464738"/>
                <a:gd name="connsiteX11" fmla="*/ 463902 w 464738"/>
                <a:gd name="connsiteY11" fmla="*/ 463650 h 464738"/>
                <a:gd name="connsiteX12" fmla="*/ 464132 w 464738"/>
                <a:gd name="connsiteY12" fmla="*/ 463880 h 464738"/>
                <a:gd name="connsiteX13" fmla="*/ 463891 w 464738"/>
                <a:gd name="connsiteY13" fmla="*/ 463892 h 464738"/>
                <a:gd name="connsiteX14" fmla="*/ 463879 w 464738"/>
                <a:gd name="connsiteY14" fmla="*/ 464132 h 464738"/>
                <a:gd name="connsiteX15" fmla="*/ 463650 w 464738"/>
                <a:gd name="connsiteY15" fmla="*/ 463903 h 46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8" h="464738">
                  <a:moveTo>
                    <a:pt x="446142" y="464738"/>
                  </a:moveTo>
                  <a:cubicBezTo>
                    <a:pt x="331965" y="464738"/>
                    <a:pt x="217787" y="421181"/>
                    <a:pt x="130673" y="334066"/>
                  </a:cubicBezTo>
                  <a:cubicBezTo>
                    <a:pt x="43558" y="246952"/>
                    <a:pt x="1" y="132774"/>
                    <a:pt x="0" y="18596"/>
                  </a:cubicBezTo>
                  <a:lnTo>
                    <a:pt x="836" y="1089"/>
                  </a:lnTo>
                  <a:lnTo>
                    <a:pt x="606" y="859"/>
                  </a:lnTo>
                  <a:lnTo>
                    <a:pt x="848" y="848"/>
                  </a:lnTo>
                  <a:lnTo>
                    <a:pt x="859" y="606"/>
                  </a:lnTo>
                  <a:lnTo>
                    <a:pt x="1089" y="836"/>
                  </a:lnTo>
                  <a:lnTo>
                    <a:pt x="18596" y="0"/>
                  </a:lnTo>
                  <a:cubicBezTo>
                    <a:pt x="132774" y="0"/>
                    <a:pt x="246951" y="43557"/>
                    <a:pt x="334066" y="130672"/>
                  </a:cubicBezTo>
                  <a:cubicBezTo>
                    <a:pt x="421181" y="217787"/>
                    <a:pt x="464738" y="331964"/>
                    <a:pt x="464738" y="446142"/>
                  </a:cubicBezTo>
                  <a:lnTo>
                    <a:pt x="463902" y="463650"/>
                  </a:lnTo>
                  <a:lnTo>
                    <a:pt x="464132" y="463880"/>
                  </a:lnTo>
                  <a:lnTo>
                    <a:pt x="463891" y="463892"/>
                  </a:lnTo>
                  <a:lnTo>
                    <a:pt x="463879" y="464132"/>
                  </a:lnTo>
                  <a:lnTo>
                    <a:pt x="463650" y="46390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F314B9F-8AF4-4376-9568-6285B12343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959170" y="958515"/>
              <a:ext cx="464739" cy="464739"/>
            </a:xfrm>
            <a:custGeom>
              <a:avLst/>
              <a:gdLst>
                <a:gd name="connsiteX0" fmla="*/ 464132 w 464739"/>
                <a:gd name="connsiteY0" fmla="*/ 463881 h 464739"/>
                <a:gd name="connsiteX1" fmla="*/ 463891 w 464739"/>
                <a:gd name="connsiteY1" fmla="*/ 463892 h 464739"/>
                <a:gd name="connsiteX2" fmla="*/ 463880 w 464739"/>
                <a:gd name="connsiteY2" fmla="*/ 464132 h 464739"/>
                <a:gd name="connsiteX3" fmla="*/ 463651 w 464739"/>
                <a:gd name="connsiteY3" fmla="*/ 463904 h 464739"/>
                <a:gd name="connsiteX4" fmla="*/ 446142 w 464739"/>
                <a:gd name="connsiteY4" fmla="*/ 464739 h 464739"/>
                <a:gd name="connsiteX5" fmla="*/ 130673 w 464739"/>
                <a:gd name="connsiteY5" fmla="*/ 334067 h 464739"/>
                <a:gd name="connsiteX6" fmla="*/ 0 w 464739"/>
                <a:gd name="connsiteY6" fmla="*/ 18597 h 464739"/>
                <a:gd name="connsiteX7" fmla="*/ 836 w 464739"/>
                <a:gd name="connsiteY7" fmla="*/ 1089 h 464739"/>
                <a:gd name="connsiteX8" fmla="*/ 607 w 464739"/>
                <a:gd name="connsiteY8" fmla="*/ 859 h 464739"/>
                <a:gd name="connsiteX9" fmla="*/ 848 w 464739"/>
                <a:gd name="connsiteY9" fmla="*/ 848 h 464739"/>
                <a:gd name="connsiteX10" fmla="*/ 859 w 464739"/>
                <a:gd name="connsiteY10" fmla="*/ 607 h 464739"/>
                <a:gd name="connsiteX11" fmla="*/ 1089 w 464739"/>
                <a:gd name="connsiteY11" fmla="*/ 836 h 464739"/>
                <a:gd name="connsiteX12" fmla="*/ 18597 w 464739"/>
                <a:gd name="connsiteY12" fmla="*/ 0 h 464739"/>
                <a:gd name="connsiteX13" fmla="*/ 334067 w 464739"/>
                <a:gd name="connsiteY13" fmla="*/ 130672 h 464739"/>
                <a:gd name="connsiteX14" fmla="*/ 464739 w 464739"/>
                <a:gd name="connsiteY14" fmla="*/ 446142 h 464739"/>
                <a:gd name="connsiteX15" fmla="*/ 463903 w 464739"/>
                <a:gd name="connsiteY15" fmla="*/ 463652 h 46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9" h="464739">
                  <a:moveTo>
                    <a:pt x="464132" y="463881"/>
                  </a:moveTo>
                  <a:lnTo>
                    <a:pt x="463891" y="463892"/>
                  </a:lnTo>
                  <a:lnTo>
                    <a:pt x="463880" y="464132"/>
                  </a:lnTo>
                  <a:lnTo>
                    <a:pt x="463651" y="463904"/>
                  </a:lnTo>
                  <a:lnTo>
                    <a:pt x="446142" y="464739"/>
                  </a:lnTo>
                  <a:cubicBezTo>
                    <a:pt x="331965" y="464739"/>
                    <a:pt x="217787" y="421182"/>
                    <a:pt x="130673" y="334067"/>
                  </a:cubicBezTo>
                  <a:cubicBezTo>
                    <a:pt x="43558" y="246953"/>
                    <a:pt x="1" y="132775"/>
                    <a:pt x="0" y="18597"/>
                  </a:cubicBezTo>
                  <a:lnTo>
                    <a:pt x="836" y="1089"/>
                  </a:lnTo>
                  <a:lnTo>
                    <a:pt x="607" y="859"/>
                  </a:lnTo>
                  <a:lnTo>
                    <a:pt x="848" y="848"/>
                  </a:lnTo>
                  <a:lnTo>
                    <a:pt x="859" y="607"/>
                  </a:lnTo>
                  <a:lnTo>
                    <a:pt x="1089" y="836"/>
                  </a:lnTo>
                  <a:lnTo>
                    <a:pt x="18597" y="0"/>
                  </a:lnTo>
                  <a:cubicBezTo>
                    <a:pt x="132775" y="0"/>
                    <a:pt x="246952" y="43557"/>
                    <a:pt x="334067" y="130672"/>
                  </a:cubicBezTo>
                  <a:cubicBezTo>
                    <a:pt x="421182" y="217787"/>
                    <a:pt x="464739" y="331964"/>
                    <a:pt x="464739" y="446142"/>
                  </a:cubicBezTo>
                  <a:lnTo>
                    <a:pt x="463903" y="46365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81C67526-3B2B-41B3-A8FD-141E1F828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806655" y="5832285"/>
            <a:ext cx="340415" cy="3404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35B334E-B7AB-4395-9F2B-FD74A4085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306399" y="5010707"/>
            <a:ext cx="571820" cy="1316717"/>
          </a:xfrm>
          <a:custGeom>
            <a:avLst/>
            <a:gdLst>
              <a:gd name="connsiteX0" fmla="*/ 282417 w 571820"/>
              <a:gd name="connsiteY0" fmla="*/ 0 h 1316717"/>
              <a:gd name="connsiteX1" fmla="*/ 285910 w 571820"/>
              <a:gd name="connsiteY1" fmla="*/ 3175 h 1316717"/>
              <a:gd name="connsiteX2" fmla="*/ 287393 w 571820"/>
              <a:gd name="connsiteY2" fmla="*/ 1827 h 1316717"/>
              <a:gd name="connsiteX3" fmla="*/ 289403 w 571820"/>
              <a:gd name="connsiteY3" fmla="*/ 0 h 1316717"/>
              <a:gd name="connsiteX4" fmla="*/ 289403 w 571820"/>
              <a:gd name="connsiteY4" fmla="*/ 6349 h 1316717"/>
              <a:gd name="connsiteX5" fmla="*/ 309203 w 571820"/>
              <a:gd name="connsiteY5" fmla="*/ 24345 h 1316717"/>
              <a:gd name="connsiteX6" fmla="*/ 571820 w 571820"/>
              <a:gd name="connsiteY6" fmla="*/ 658359 h 1316717"/>
              <a:gd name="connsiteX7" fmla="*/ 309203 w 571820"/>
              <a:gd name="connsiteY7" fmla="*/ 1292372 h 1316717"/>
              <a:gd name="connsiteX8" fmla="*/ 289403 w 571820"/>
              <a:gd name="connsiteY8" fmla="*/ 1310368 h 1316717"/>
              <a:gd name="connsiteX9" fmla="*/ 289403 w 571820"/>
              <a:gd name="connsiteY9" fmla="*/ 1316717 h 1316717"/>
              <a:gd name="connsiteX10" fmla="*/ 287393 w 571820"/>
              <a:gd name="connsiteY10" fmla="*/ 1314890 h 1316717"/>
              <a:gd name="connsiteX11" fmla="*/ 285910 w 571820"/>
              <a:gd name="connsiteY11" fmla="*/ 1313542 h 1316717"/>
              <a:gd name="connsiteX12" fmla="*/ 282417 w 571820"/>
              <a:gd name="connsiteY12" fmla="*/ 1316717 h 1316717"/>
              <a:gd name="connsiteX13" fmla="*/ 282417 w 571820"/>
              <a:gd name="connsiteY13" fmla="*/ 1310367 h 1316717"/>
              <a:gd name="connsiteX14" fmla="*/ 262617 w 571820"/>
              <a:gd name="connsiteY14" fmla="*/ 1292372 h 1316717"/>
              <a:gd name="connsiteX15" fmla="*/ 0 w 571820"/>
              <a:gd name="connsiteY15" fmla="*/ 658358 h 1316717"/>
              <a:gd name="connsiteX16" fmla="*/ 262617 w 571820"/>
              <a:gd name="connsiteY16" fmla="*/ 24345 h 1316717"/>
              <a:gd name="connsiteX17" fmla="*/ 282417 w 571820"/>
              <a:gd name="connsiteY17" fmla="*/ 6349 h 131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1820" h="1316717">
                <a:moveTo>
                  <a:pt x="282417" y="0"/>
                </a:moveTo>
                <a:lnTo>
                  <a:pt x="285910" y="3175"/>
                </a:lnTo>
                <a:lnTo>
                  <a:pt x="287393" y="1827"/>
                </a:lnTo>
                <a:lnTo>
                  <a:pt x="289403" y="0"/>
                </a:lnTo>
                <a:lnTo>
                  <a:pt x="289403" y="6349"/>
                </a:lnTo>
                <a:lnTo>
                  <a:pt x="309203" y="24345"/>
                </a:lnTo>
                <a:cubicBezTo>
                  <a:pt x="471461" y="186603"/>
                  <a:pt x="571820" y="410761"/>
                  <a:pt x="571820" y="658359"/>
                </a:cubicBezTo>
                <a:cubicBezTo>
                  <a:pt x="571820" y="905956"/>
                  <a:pt x="471461" y="1130114"/>
                  <a:pt x="309203" y="1292372"/>
                </a:cubicBezTo>
                <a:lnTo>
                  <a:pt x="289403" y="1310368"/>
                </a:lnTo>
                <a:lnTo>
                  <a:pt x="289403" y="1316717"/>
                </a:lnTo>
                <a:lnTo>
                  <a:pt x="287393" y="1314890"/>
                </a:lnTo>
                <a:lnTo>
                  <a:pt x="285910" y="1313542"/>
                </a:lnTo>
                <a:lnTo>
                  <a:pt x="282417" y="1316717"/>
                </a:lnTo>
                <a:lnTo>
                  <a:pt x="282417" y="1310367"/>
                </a:lnTo>
                <a:lnTo>
                  <a:pt x="262617" y="1292372"/>
                </a:lnTo>
                <a:cubicBezTo>
                  <a:pt x="100359" y="1130113"/>
                  <a:pt x="0" y="905956"/>
                  <a:pt x="0" y="658358"/>
                </a:cubicBezTo>
                <a:cubicBezTo>
                  <a:pt x="0" y="410761"/>
                  <a:pt x="100359" y="186603"/>
                  <a:pt x="262617" y="24345"/>
                </a:cubicBezTo>
                <a:lnTo>
                  <a:pt x="282417" y="6349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582A241-3D03-49F2-9515-690487FBF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4789" y="608309"/>
            <a:ext cx="3532531" cy="5929857"/>
            <a:chOff x="404789" y="608309"/>
            <a:chExt cx="3532531" cy="592985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06EB4C5-742F-447D-B28D-F64AB9EEE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 flipV="1">
              <a:off x="559780" y="2646371"/>
              <a:ext cx="2287608" cy="3673900"/>
              <a:chOff x="-6080955" y="3437416"/>
              <a:chExt cx="2287608" cy="3673900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14995024-146A-4770-B919-056CCF5537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-4937151" y="4754133"/>
                <a:ext cx="0" cy="235718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50E9FCC2-0C21-4DAF-B958-07DD64296B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 flipH="1">
                <a:off x="-5226554" y="3437416"/>
                <a:ext cx="571820" cy="1316717"/>
              </a:xfrm>
              <a:custGeom>
                <a:avLst/>
                <a:gdLst>
                  <a:gd name="connsiteX0" fmla="*/ 282417 w 571820"/>
                  <a:gd name="connsiteY0" fmla="*/ 1316717 h 1316717"/>
                  <a:gd name="connsiteX1" fmla="*/ 285910 w 571820"/>
                  <a:gd name="connsiteY1" fmla="*/ 1313542 h 1316717"/>
                  <a:gd name="connsiteX2" fmla="*/ 289403 w 571820"/>
                  <a:gd name="connsiteY2" fmla="*/ 1316717 h 1316717"/>
                  <a:gd name="connsiteX3" fmla="*/ 289403 w 571820"/>
                  <a:gd name="connsiteY3" fmla="*/ 1310368 h 1316717"/>
                  <a:gd name="connsiteX4" fmla="*/ 309203 w 571820"/>
                  <a:gd name="connsiteY4" fmla="*/ 1292372 h 1316717"/>
                  <a:gd name="connsiteX5" fmla="*/ 571820 w 571820"/>
                  <a:gd name="connsiteY5" fmla="*/ 658358 h 1316717"/>
                  <a:gd name="connsiteX6" fmla="*/ 309203 w 571820"/>
                  <a:gd name="connsiteY6" fmla="*/ 24345 h 1316717"/>
                  <a:gd name="connsiteX7" fmla="*/ 289403 w 571820"/>
                  <a:gd name="connsiteY7" fmla="*/ 6349 h 1316717"/>
                  <a:gd name="connsiteX8" fmla="*/ 289403 w 571820"/>
                  <a:gd name="connsiteY8" fmla="*/ 0 h 1316717"/>
                  <a:gd name="connsiteX9" fmla="*/ 285910 w 571820"/>
                  <a:gd name="connsiteY9" fmla="*/ 3175 h 1316717"/>
                  <a:gd name="connsiteX10" fmla="*/ 282417 w 571820"/>
                  <a:gd name="connsiteY10" fmla="*/ 0 h 1316717"/>
                  <a:gd name="connsiteX11" fmla="*/ 282417 w 571820"/>
                  <a:gd name="connsiteY11" fmla="*/ 6350 h 1316717"/>
                  <a:gd name="connsiteX12" fmla="*/ 262617 w 571820"/>
                  <a:gd name="connsiteY12" fmla="*/ 24345 h 1316717"/>
                  <a:gd name="connsiteX13" fmla="*/ 0 w 571820"/>
                  <a:gd name="connsiteY13" fmla="*/ 658359 h 1316717"/>
                  <a:gd name="connsiteX14" fmla="*/ 262617 w 571820"/>
                  <a:gd name="connsiteY14" fmla="*/ 1292372 h 1316717"/>
                  <a:gd name="connsiteX15" fmla="*/ 282417 w 571820"/>
                  <a:gd name="connsiteY15" fmla="*/ 1310368 h 1316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1820" h="1316717">
                    <a:moveTo>
                      <a:pt x="282417" y="1316717"/>
                    </a:moveTo>
                    <a:lnTo>
                      <a:pt x="285910" y="1313542"/>
                    </a:lnTo>
                    <a:lnTo>
                      <a:pt x="289403" y="1316717"/>
                    </a:lnTo>
                    <a:lnTo>
                      <a:pt x="289403" y="1310368"/>
                    </a:lnTo>
                    <a:lnTo>
                      <a:pt x="309203" y="1292372"/>
                    </a:lnTo>
                    <a:cubicBezTo>
                      <a:pt x="471461" y="1130114"/>
                      <a:pt x="571820" y="905956"/>
                      <a:pt x="571820" y="658358"/>
                    </a:cubicBezTo>
                    <a:cubicBezTo>
                      <a:pt x="571820" y="410761"/>
                      <a:pt x="471461" y="186603"/>
                      <a:pt x="309203" y="24345"/>
                    </a:cubicBezTo>
                    <a:lnTo>
                      <a:pt x="289403" y="6349"/>
                    </a:lnTo>
                    <a:lnTo>
                      <a:pt x="289403" y="0"/>
                    </a:lnTo>
                    <a:lnTo>
                      <a:pt x="285910" y="3175"/>
                    </a:lnTo>
                    <a:lnTo>
                      <a:pt x="282417" y="0"/>
                    </a:lnTo>
                    <a:lnTo>
                      <a:pt x="282417" y="6350"/>
                    </a:lnTo>
                    <a:lnTo>
                      <a:pt x="262617" y="24345"/>
                    </a:lnTo>
                    <a:cubicBezTo>
                      <a:pt x="100359" y="186604"/>
                      <a:pt x="0" y="410761"/>
                      <a:pt x="0" y="658359"/>
                    </a:cubicBezTo>
                    <a:cubicBezTo>
                      <a:pt x="0" y="905956"/>
                      <a:pt x="100359" y="1130114"/>
                      <a:pt x="262617" y="1292372"/>
                    </a:cubicBezTo>
                    <a:lnTo>
                      <a:pt x="282417" y="1310368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7342065E-24B7-4441-88A9-98962993F8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6080955" y="4476018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D23FA6BA-2513-415C-BA4B-E879A41010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-4937151" y="4476018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6239F02-2DBC-4CAC-AA3F-243D0649B9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6080955" y="5190567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B11F1A6-D8AC-465F-9ED9-554E58F73A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-4937151" y="5190567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E066101D-03CF-4DB9-B962-F7DB806FD1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6080955" y="5934581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645EFA12-DAD4-4108-B86D-C86A4CC88D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-4937151" y="5934581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51FE0DB-0A7E-417A-B47D-569C4FB9A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1736442" y="397061"/>
              <a:ext cx="1785983" cy="2208479"/>
              <a:chOff x="2725201" y="4453039"/>
              <a:chExt cx="1785983" cy="2208479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68596D8F-CB16-49CF-B881-3AF402821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0" flipH="1">
                <a:off x="3618192" y="4453039"/>
                <a:ext cx="0" cy="22084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CF37FB24-AFCD-493D-B340-7EED10E977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2738439" y="5243393"/>
                <a:ext cx="176093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789B142B-6F71-458C-8CAC-4B3E1A4415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725201" y="4861779"/>
                <a:ext cx="1785983" cy="1799739"/>
              </a:xfrm>
              <a:custGeom>
                <a:avLst/>
                <a:gdLst>
                  <a:gd name="connsiteX0" fmla="*/ 440819 w 1785983"/>
                  <a:gd name="connsiteY0" fmla="*/ 59 h 1799739"/>
                  <a:gd name="connsiteX1" fmla="*/ 845918 w 1785983"/>
                  <a:gd name="connsiteY1" fmla="*/ 261596 h 1799739"/>
                  <a:gd name="connsiteX2" fmla="*/ 892992 w 1785983"/>
                  <a:gd name="connsiteY2" fmla="*/ 360758 h 1799739"/>
                  <a:gd name="connsiteX3" fmla="*/ 892992 w 1785983"/>
                  <a:gd name="connsiteY3" fmla="*/ 365372 h 1799739"/>
                  <a:gd name="connsiteX4" fmla="*/ 940065 w 1785983"/>
                  <a:gd name="connsiteY4" fmla="*/ 266212 h 1799739"/>
                  <a:gd name="connsiteX5" fmla="*/ 1406106 w 1785983"/>
                  <a:gd name="connsiteY5" fmla="*/ 8338 h 1799739"/>
                  <a:gd name="connsiteX6" fmla="*/ 1022901 w 1785983"/>
                  <a:gd name="connsiteY6" fmla="*/ 1699451 h 1799739"/>
                  <a:gd name="connsiteX7" fmla="*/ 892991 w 1785983"/>
                  <a:gd name="connsiteY7" fmla="*/ 1799739 h 1799739"/>
                  <a:gd name="connsiteX8" fmla="*/ 892991 w 1785983"/>
                  <a:gd name="connsiteY8" fmla="*/ 1795123 h 1799739"/>
                  <a:gd name="connsiteX9" fmla="*/ 763082 w 1785983"/>
                  <a:gd name="connsiteY9" fmla="*/ 1694835 h 1799739"/>
                  <a:gd name="connsiteX10" fmla="*/ 379877 w 1785983"/>
                  <a:gd name="connsiteY10" fmla="*/ 3722 h 1799739"/>
                  <a:gd name="connsiteX11" fmla="*/ 440819 w 1785983"/>
                  <a:gd name="connsiteY11" fmla="*/ 59 h 1799739"/>
                  <a:gd name="connsiteX0" fmla="*/ 440819 w 1785983"/>
                  <a:gd name="connsiteY0" fmla="*/ 59 h 1849891"/>
                  <a:gd name="connsiteX1" fmla="*/ 845918 w 1785983"/>
                  <a:gd name="connsiteY1" fmla="*/ 261596 h 1849891"/>
                  <a:gd name="connsiteX2" fmla="*/ 892992 w 1785983"/>
                  <a:gd name="connsiteY2" fmla="*/ 360758 h 1849891"/>
                  <a:gd name="connsiteX3" fmla="*/ 892992 w 1785983"/>
                  <a:gd name="connsiteY3" fmla="*/ 365372 h 1849891"/>
                  <a:gd name="connsiteX4" fmla="*/ 940065 w 1785983"/>
                  <a:gd name="connsiteY4" fmla="*/ 266212 h 1849891"/>
                  <a:gd name="connsiteX5" fmla="*/ 1406106 w 1785983"/>
                  <a:gd name="connsiteY5" fmla="*/ 8338 h 1849891"/>
                  <a:gd name="connsiteX6" fmla="*/ 1022901 w 1785983"/>
                  <a:gd name="connsiteY6" fmla="*/ 1699451 h 1849891"/>
                  <a:gd name="connsiteX7" fmla="*/ 892991 w 1785983"/>
                  <a:gd name="connsiteY7" fmla="*/ 1799739 h 1849891"/>
                  <a:gd name="connsiteX8" fmla="*/ 838223 w 1785983"/>
                  <a:gd name="connsiteY8" fmla="*/ 1849891 h 1849891"/>
                  <a:gd name="connsiteX9" fmla="*/ 763082 w 1785983"/>
                  <a:gd name="connsiteY9" fmla="*/ 1694835 h 1849891"/>
                  <a:gd name="connsiteX10" fmla="*/ 379877 w 1785983"/>
                  <a:gd name="connsiteY10" fmla="*/ 3722 h 1849891"/>
                  <a:gd name="connsiteX11" fmla="*/ 440819 w 1785983"/>
                  <a:gd name="connsiteY11" fmla="*/ 59 h 1849891"/>
                  <a:gd name="connsiteX0" fmla="*/ 440819 w 1785983"/>
                  <a:gd name="connsiteY0" fmla="*/ 59 h 1799739"/>
                  <a:gd name="connsiteX1" fmla="*/ 845918 w 1785983"/>
                  <a:gd name="connsiteY1" fmla="*/ 261596 h 1799739"/>
                  <a:gd name="connsiteX2" fmla="*/ 892992 w 1785983"/>
                  <a:gd name="connsiteY2" fmla="*/ 360758 h 1799739"/>
                  <a:gd name="connsiteX3" fmla="*/ 892992 w 1785983"/>
                  <a:gd name="connsiteY3" fmla="*/ 365372 h 1799739"/>
                  <a:gd name="connsiteX4" fmla="*/ 940065 w 1785983"/>
                  <a:gd name="connsiteY4" fmla="*/ 266212 h 1799739"/>
                  <a:gd name="connsiteX5" fmla="*/ 1406106 w 1785983"/>
                  <a:gd name="connsiteY5" fmla="*/ 8338 h 1799739"/>
                  <a:gd name="connsiteX6" fmla="*/ 1022901 w 1785983"/>
                  <a:gd name="connsiteY6" fmla="*/ 1699451 h 1799739"/>
                  <a:gd name="connsiteX7" fmla="*/ 892991 w 1785983"/>
                  <a:gd name="connsiteY7" fmla="*/ 1799739 h 1799739"/>
                  <a:gd name="connsiteX8" fmla="*/ 763082 w 1785983"/>
                  <a:gd name="connsiteY8" fmla="*/ 1694835 h 1799739"/>
                  <a:gd name="connsiteX9" fmla="*/ 379877 w 1785983"/>
                  <a:gd name="connsiteY9" fmla="*/ 3722 h 1799739"/>
                  <a:gd name="connsiteX10" fmla="*/ 440819 w 1785983"/>
                  <a:gd name="connsiteY10" fmla="*/ 59 h 179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85983" h="1799739">
                    <a:moveTo>
                      <a:pt x="440819" y="59"/>
                    </a:moveTo>
                    <a:cubicBezTo>
                      <a:pt x="584367" y="2557"/>
                      <a:pt x="735105" y="83293"/>
                      <a:pt x="845918" y="261596"/>
                    </a:cubicBezTo>
                    <a:lnTo>
                      <a:pt x="892992" y="360758"/>
                    </a:lnTo>
                    <a:lnTo>
                      <a:pt x="892992" y="365372"/>
                    </a:lnTo>
                    <a:lnTo>
                      <a:pt x="940065" y="266212"/>
                    </a:lnTo>
                    <a:cubicBezTo>
                      <a:pt x="1066709" y="62437"/>
                      <a:pt x="1245499" y="-13903"/>
                      <a:pt x="1406106" y="8338"/>
                    </a:cubicBezTo>
                    <a:cubicBezTo>
                      <a:pt x="1827702" y="66720"/>
                      <a:pt x="2124001" y="804388"/>
                      <a:pt x="1022901" y="1699451"/>
                    </a:cubicBezTo>
                    <a:lnTo>
                      <a:pt x="892991" y="1799739"/>
                    </a:lnTo>
                    <a:lnTo>
                      <a:pt x="763082" y="1694835"/>
                    </a:lnTo>
                    <a:cubicBezTo>
                      <a:pt x="-338018" y="799772"/>
                      <a:pt x="-41719" y="62104"/>
                      <a:pt x="379877" y="3722"/>
                    </a:cubicBezTo>
                    <a:cubicBezTo>
                      <a:pt x="399953" y="942"/>
                      <a:pt x="420313" y="-298"/>
                      <a:pt x="440819" y="59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2" name="Rectangle 30">
                <a:extLst>
                  <a:ext uri="{FF2B5EF4-FFF2-40B4-BE49-F238E27FC236}">
                    <a16:creationId xmlns:a16="http://schemas.microsoft.com/office/drawing/2014/main" id="{E577B59B-3FF5-4CE3-B8CD-B37F6E4E4F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>
                <a:off x="3124232" y="5447997"/>
                <a:ext cx="987915" cy="987915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63" name="Rectangle 30">
                <a:extLst>
                  <a:ext uri="{FF2B5EF4-FFF2-40B4-BE49-F238E27FC236}">
                    <a16:creationId xmlns:a16="http://schemas.microsoft.com/office/drawing/2014/main" id="{912FC165-D3BB-433A-BEED-90223608AB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>
                <a:off x="3315029" y="5983110"/>
                <a:ext cx="606323" cy="606323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09A7342-6944-4593-A8CB-2E56FC75E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 flipV="1">
              <a:off x="2226591" y="2385858"/>
              <a:ext cx="864005" cy="1032464"/>
              <a:chOff x="2207971" y="2384401"/>
              <a:chExt cx="864005" cy="1032464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BBFA3E1-95AC-4B97-94E0-FA975C6A1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5F0692E3-CEC8-47C3-B77F-E9C8614F65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9B80E6A3-263D-4DD4-8C58-EA2BB38C5B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5AA2C02F-3722-4124-9F30-AB9D6F052AA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8B6EC254-9786-4485-A07E-0F055DA958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AB57BFA-A302-43AD-B2D6-EE3191DDD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58529" y="5784159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EEABC33-1767-4B45-924F-3ECD00964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36934" y="834250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0748559-962C-4EC9-A1EC-E5E55AFDFB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91286" y="1090043"/>
              <a:ext cx="901736" cy="2160000"/>
              <a:chOff x="8217770" y="397306"/>
              <a:chExt cx="901736" cy="2160000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B099024-D74B-47AA-8E9C-40AF75B947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668638" y="397306"/>
                <a:ext cx="0" cy="216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4AC7ACA-BFE6-46A8-A8AA-78602ED708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8217770" y="397306"/>
                <a:ext cx="901736" cy="1868598"/>
              </a:xfrm>
              <a:custGeom>
                <a:avLst/>
                <a:gdLst>
                  <a:gd name="connsiteX0" fmla="*/ 450869 w 901736"/>
                  <a:gd name="connsiteY0" fmla="*/ 0 h 1868598"/>
                  <a:gd name="connsiteX1" fmla="*/ 450868 w 901736"/>
                  <a:gd name="connsiteY1" fmla="*/ 0 h 1868598"/>
                  <a:gd name="connsiteX2" fmla="*/ 450867 w 901736"/>
                  <a:gd name="connsiteY2" fmla="*/ 0 h 1868598"/>
                  <a:gd name="connsiteX3" fmla="*/ 409125 w 901736"/>
                  <a:gd name="connsiteY3" fmla="*/ 52638 h 1868598"/>
                  <a:gd name="connsiteX4" fmla="*/ 7089 w 901736"/>
                  <a:gd name="connsiteY4" fmla="*/ 1225278 h 1868598"/>
                  <a:gd name="connsiteX5" fmla="*/ 140 w 901736"/>
                  <a:gd name="connsiteY5" fmla="*/ 1416229 h 1868598"/>
                  <a:gd name="connsiteX6" fmla="*/ 141 w 901736"/>
                  <a:gd name="connsiteY6" fmla="*/ 1416229 h 1868598"/>
                  <a:gd name="connsiteX7" fmla="*/ 0 w 901736"/>
                  <a:gd name="connsiteY7" fmla="*/ 1420099 h 1868598"/>
                  <a:gd name="connsiteX8" fmla="*/ 9012 w 901736"/>
                  <a:gd name="connsiteY8" fmla="*/ 1509500 h 1868598"/>
                  <a:gd name="connsiteX9" fmla="*/ 449610 w 901736"/>
                  <a:gd name="connsiteY9" fmla="*/ 1868598 h 1868598"/>
                  <a:gd name="connsiteX10" fmla="*/ 450868 w 901736"/>
                  <a:gd name="connsiteY10" fmla="*/ 1868471 h 1868598"/>
                  <a:gd name="connsiteX11" fmla="*/ 452126 w 901736"/>
                  <a:gd name="connsiteY11" fmla="*/ 1868598 h 1868598"/>
                  <a:gd name="connsiteX12" fmla="*/ 892724 w 901736"/>
                  <a:gd name="connsiteY12" fmla="*/ 1509500 h 1868598"/>
                  <a:gd name="connsiteX13" fmla="*/ 901736 w 901736"/>
                  <a:gd name="connsiteY13" fmla="*/ 1420099 h 1868598"/>
                  <a:gd name="connsiteX14" fmla="*/ 901595 w 901736"/>
                  <a:gd name="connsiteY14" fmla="*/ 1416229 h 1868598"/>
                  <a:gd name="connsiteX15" fmla="*/ 901596 w 901736"/>
                  <a:gd name="connsiteY15" fmla="*/ 1416229 h 1868598"/>
                  <a:gd name="connsiteX16" fmla="*/ 894647 w 901736"/>
                  <a:gd name="connsiteY16" fmla="*/ 1225278 h 1868598"/>
                  <a:gd name="connsiteX17" fmla="*/ 492611 w 901736"/>
                  <a:gd name="connsiteY17" fmla="*/ 52638 h 1868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01736" h="1868598">
                    <a:moveTo>
                      <a:pt x="450869" y="0"/>
                    </a:moveTo>
                    <a:lnTo>
                      <a:pt x="450868" y="0"/>
                    </a:lnTo>
                    <a:lnTo>
                      <a:pt x="450867" y="0"/>
                    </a:lnTo>
                    <a:lnTo>
                      <a:pt x="409125" y="52638"/>
                    </a:lnTo>
                    <a:cubicBezTo>
                      <a:pt x="187876" y="359618"/>
                      <a:pt x="40481" y="769067"/>
                      <a:pt x="7089" y="1225278"/>
                    </a:cubicBezTo>
                    <a:lnTo>
                      <a:pt x="140" y="1416229"/>
                    </a:lnTo>
                    <a:lnTo>
                      <a:pt x="141" y="1416229"/>
                    </a:lnTo>
                    <a:lnTo>
                      <a:pt x="0" y="1420099"/>
                    </a:lnTo>
                    <a:lnTo>
                      <a:pt x="9012" y="1509500"/>
                    </a:lnTo>
                    <a:cubicBezTo>
                      <a:pt x="50948" y="1714437"/>
                      <a:pt x="232276" y="1868598"/>
                      <a:pt x="449610" y="1868598"/>
                    </a:cubicBezTo>
                    <a:lnTo>
                      <a:pt x="450868" y="1868471"/>
                    </a:lnTo>
                    <a:lnTo>
                      <a:pt x="452126" y="1868598"/>
                    </a:lnTo>
                    <a:cubicBezTo>
                      <a:pt x="669460" y="1868598"/>
                      <a:pt x="850788" y="1714437"/>
                      <a:pt x="892724" y="1509500"/>
                    </a:cubicBezTo>
                    <a:lnTo>
                      <a:pt x="901736" y="1420099"/>
                    </a:lnTo>
                    <a:lnTo>
                      <a:pt x="901595" y="1416229"/>
                    </a:lnTo>
                    <a:lnTo>
                      <a:pt x="901596" y="1416229"/>
                    </a:lnTo>
                    <a:lnTo>
                      <a:pt x="894647" y="1225278"/>
                    </a:lnTo>
                    <a:cubicBezTo>
                      <a:pt x="861255" y="769067"/>
                      <a:pt x="713860" y="359618"/>
                      <a:pt x="492611" y="52638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52" name="Rectangle 5">
                <a:extLst>
                  <a:ext uri="{FF2B5EF4-FFF2-40B4-BE49-F238E27FC236}">
                    <a16:creationId xmlns:a16="http://schemas.microsoft.com/office/drawing/2014/main" id="{D0946E2F-C083-48AF-9D1C-3754DE0E8B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>
                <a:off x="8370075" y="1136688"/>
                <a:ext cx="597126" cy="597126"/>
              </a:xfrm>
              <a:custGeom>
                <a:avLst/>
                <a:gdLst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0 w 1239398"/>
                  <a:gd name="connsiteY4" fmla="*/ 0 h 1239398"/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91440 w 1239398"/>
                  <a:gd name="connsiteY4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  <a:gd name="connsiteX3" fmla="*/ 91440 w 1239398"/>
                  <a:gd name="connsiteY3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9398" h="1239398">
                    <a:moveTo>
                      <a:pt x="1239398" y="0"/>
                    </a:moveTo>
                    <a:lnTo>
                      <a:pt x="1239398" y="1239398"/>
                    </a:lnTo>
                    <a:lnTo>
                      <a:pt x="0" y="123939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53" name="Rectangle 5">
                <a:extLst>
                  <a:ext uri="{FF2B5EF4-FFF2-40B4-BE49-F238E27FC236}">
                    <a16:creationId xmlns:a16="http://schemas.microsoft.com/office/drawing/2014/main" id="{8F933FF1-7DAC-4751-B504-C8C68E5373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>
                <a:off x="8457521" y="720913"/>
                <a:ext cx="422234" cy="422234"/>
              </a:xfrm>
              <a:custGeom>
                <a:avLst/>
                <a:gdLst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0 w 1239398"/>
                  <a:gd name="connsiteY4" fmla="*/ 0 h 1239398"/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91440 w 1239398"/>
                  <a:gd name="connsiteY4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  <a:gd name="connsiteX3" fmla="*/ 91440 w 1239398"/>
                  <a:gd name="connsiteY3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9398" h="1239398">
                    <a:moveTo>
                      <a:pt x="1239398" y="0"/>
                    </a:moveTo>
                    <a:lnTo>
                      <a:pt x="1239398" y="1239398"/>
                    </a:lnTo>
                    <a:lnTo>
                      <a:pt x="0" y="123939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ED587E1-23B3-44EE-B0CA-84F46A8D5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>
              <a:off x="3365500" y="4918166"/>
              <a:ext cx="571820" cy="1620000"/>
              <a:chOff x="8482785" y="4330454"/>
              <a:chExt cx="571820" cy="1620000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3EA330E-53DA-43C3-94DF-051C622C8C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CF8DEE9-82BC-4F6D-9E7D-A61DE0391F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77FE6E3-76CF-4BFE-A9BB-D2B04E547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622419" y="427549"/>
              <a:ext cx="464739" cy="900000"/>
              <a:chOff x="4511184" y="2651374"/>
              <a:chExt cx="464739" cy="900000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B90047D-5FCF-4A72-98F9-4C5F3BE362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 flipH="1" flipV="1">
                <a:off x="4511184" y="2990814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D6597A5-9B58-4515-A65F-776A599681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V="1">
                <a:off x="4743982" y="2651374"/>
                <a:ext cx="0" cy="90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716BED87-A484-418B-BFE2-B7AF165C5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392603" y="2694497"/>
            <a:ext cx="2287608" cy="3232926"/>
          </a:xfrm>
          <a:custGeom>
            <a:avLst/>
            <a:gdLst>
              <a:gd name="connsiteX0" fmla="*/ 1143804 w 2287608"/>
              <a:gd name="connsiteY0" fmla="*/ 1916209 h 3232926"/>
              <a:gd name="connsiteX1" fmla="*/ 1140311 w 2287608"/>
              <a:gd name="connsiteY1" fmla="*/ 1919384 h 3232926"/>
              <a:gd name="connsiteX2" fmla="*/ 1136818 w 2287608"/>
              <a:gd name="connsiteY2" fmla="*/ 1916209 h 3232926"/>
              <a:gd name="connsiteX3" fmla="*/ 1136818 w 2287608"/>
              <a:gd name="connsiteY3" fmla="*/ 1922559 h 3232926"/>
              <a:gd name="connsiteX4" fmla="*/ 1117018 w 2287608"/>
              <a:gd name="connsiteY4" fmla="*/ 1940554 h 3232926"/>
              <a:gd name="connsiteX5" fmla="*/ 854401 w 2287608"/>
              <a:gd name="connsiteY5" fmla="*/ 2574568 h 3232926"/>
              <a:gd name="connsiteX6" fmla="*/ 1117018 w 2287608"/>
              <a:gd name="connsiteY6" fmla="*/ 3208581 h 3232926"/>
              <a:gd name="connsiteX7" fmla="*/ 1136818 w 2287608"/>
              <a:gd name="connsiteY7" fmla="*/ 3226577 h 3232926"/>
              <a:gd name="connsiteX8" fmla="*/ 1136818 w 2287608"/>
              <a:gd name="connsiteY8" fmla="*/ 3232926 h 3232926"/>
              <a:gd name="connsiteX9" fmla="*/ 1140311 w 2287608"/>
              <a:gd name="connsiteY9" fmla="*/ 3229751 h 3232926"/>
              <a:gd name="connsiteX10" fmla="*/ 1143804 w 2287608"/>
              <a:gd name="connsiteY10" fmla="*/ 3232926 h 3232926"/>
              <a:gd name="connsiteX11" fmla="*/ 1143804 w 2287608"/>
              <a:gd name="connsiteY11" fmla="*/ 3226577 h 3232926"/>
              <a:gd name="connsiteX12" fmla="*/ 1163604 w 2287608"/>
              <a:gd name="connsiteY12" fmla="*/ 3208581 h 3232926"/>
              <a:gd name="connsiteX13" fmla="*/ 1426221 w 2287608"/>
              <a:gd name="connsiteY13" fmla="*/ 2574567 h 3232926"/>
              <a:gd name="connsiteX14" fmla="*/ 1163604 w 2287608"/>
              <a:gd name="connsiteY14" fmla="*/ 1940554 h 3232926"/>
              <a:gd name="connsiteX15" fmla="*/ 1143804 w 2287608"/>
              <a:gd name="connsiteY15" fmla="*/ 1922558 h 3232926"/>
              <a:gd name="connsiteX16" fmla="*/ 1140312 w 2287608"/>
              <a:gd name="connsiteY16" fmla="*/ 1494239 h 3232926"/>
              <a:gd name="connsiteX17" fmla="*/ 1134813 w 2287608"/>
              <a:gd name="connsiteY17" fmla="*/ 1497413 h 3232926"/>
              <a:gd name="connsiteX18" fmla="*/ 1109328 w 2287608"/>
              <a:gd name="connsiteY18" fmla="*/ 1489264 h 3232926"/>
              <a:gd name="connsiteX19" fmla="*/ 428947 w 2287608"/>
              <a:gd name="connsiteY19" fmla="*/ 1578838 h 3232926"/>
              <a:gd name="connsiteX20" fmla="*/ 11185 w 2287608"/>
              <a:gd name="connsiteY20" fmla="*/ 2123278 h 3232926"/>
              <a:gd name="connsiteX21" fmla="*/ 5499 w 2287608"/>
              <a:gd name="connsiteY21" fmla="*/ 2149423 h 3232926"/>
              <a:gd name="connsiteX22" fmla="*/ 0 w 2287608"/>
              <a:gd name="connsiteY22" fmla="*/ 2152597 h 3232926"/>
              <a:gd name="connsiteX23" fmla="*/ 4497 w 2287608"/>
              <a:gd name="connsiteY23" fmla="*/ 2154035 h 3232926"/>
              <a:gd name="connsiteX24" fmla="*/ 3493 w 2287608"/>
              <a:gd name="connsiteY24" fmla="*/ 2158648 h 3232926"/>
              <a:gd name="connsiteX25" fmla="*/ 8992 w 2287608"/>
              <a:gd name="connsiteY25" fmla="*/ 2155473 h 3232926"/>
              <a:gd name="connsiteX26" fmla="*/ 34477 w 2287608"/>
              <a:gd name="connsiteY26" fmla="*/ 2163622 h 3232926"/>
              <a:gd name="connsiteX27" fmla="*/ 290620 w 2287608"/>
              <a:gd name="connsiteY27" fmla="*/ 2194022 h 3232926"/>
              <a:gd name="connsiteX28" fmla="*/ 714858 w 2287608"/>
              <a:gd name="connsiteY28" fmla="*/ 2074049 h 3232926"/>
              <a:gd name="connsiteX29" fmla="*/ 1132621 w 2287608"/>
              <a:gd name="connsiteY29" fmla="*/ 1529609 h 3232926"/>
              <a:gd name="connsiteX30" fmla="*/ 1138305 w 2287608"/>
              <a:gd name="connsiteY30" fmla="*/ 1503464 h 3232926"/>
              <a:gd name="connsiteX31" fmla="*/ 1143804 w 2287608"/>
              <a:gd name="connsiteY31" fmla="*/ 1500289 h 3232926"/>
              <a:gd name="connsiteX32" fmla="*/ 1139308 w 2287608"/>
              <a:gd name="connsiteY32" fmla="*/ 1498852 h 3232926"/>
              <a:gd name="connsiteX33" fmla="*/ 2069415 w 2287608"/>
              <a:gd name="connsiteY33" fmla="*/ 1747063 h 3232926"/>
              <a:gd name="connsiteX34" fmla="*/ 1858661 w 2287608"/>
              <a:gd name="connsiteY34" fmla="*/ 1578837 h 3232926"/>
              <a:gd name="connsiteX35" fmla="*/ 1178281 w 2287608"/>
              <a:gd name="connsiteY35" fmla="*/ 1489263 h 3232926"/>
              <a:gd name="connsiteX36" fmla="*/ 1152796 w 2287608"/>
              <a:gd name="connsiteY36" fmla="*/ 1497412 h 3232926"/>
              <a:gd name="connsiteX37" fmla="*/ 1147297 w 2287608"/>
              <a:gd name="connsiteY37" fmla="*/ 1494238 h 3232926"/>
              <a:gd name="connsiteX38" fmla="*/ 1148300 w 2287608"/>
              <a:gd name="connsiteY38" fmla="*/ 1498851 h 3232926"/>
              <a:gd name="connsiteX39" fmla="*/ 1143804 w 2287608"/>
              <a:gd name="connsiteY39" fmla="*/ 1500288 h 3232926"/>
              <a:gd name="connsiteX40" fmla="*/ 1149304 w 2287608"/>
              <a:gd name="connsiteY40" fmla="*/ 1503463 h 3232926"/>
              <a:gd name="connsiteX41" fmla="*/ 1154988 w 2287608"/>
              <a:gd name="connsiteY41" fmla="*/ 1529608 h 3232926"/>
              <a:gd name="connsiteX42" fmla="*/ 1572751 w 2287608"/>
              <a:gd name="connsiteY42" fmla="*/ 2074048 h 3232926"/>
              <a:gd name="connsiteX43" fmla="*/ 1996989 w 2287608"/>
              <a:gd name="connsiteY43" fmla="*/ 2194021 h 3232926"/>
              <a:gd name="connsiteX44" fmla="*/ 2253131 w 2287608"/>
              <a:gd name="connsiteY44" fmla="*/ 2163621 h 3232926"/>
              <a:gd name="connsiteX45" fmla="*/ 2278616 w 2287608"/>
              <a:gd name="connsiteY45" fmla="*/ 2155472 h 3232926"/>
              <a:gd name="connsiteX46" fmla="*/ 2284115 w 2287608"/>
              <a:gd name="connsiteY46" fmla="*/ 2158647 h 3232926"/>
              <a:gd name="connsiteX47" fmla="*/ 2283112 w 2287608"/>
              <a:gd name="connsiteY47" fmla="*/ 2154034 h 3232926"/>
              <a:gd name="connsiteX48" fmla="*/ 2287608 w 2287608"/>
              <a:gd name="connsiteY48" fmla="*/ 2152596 h 3232926"/>
              <a:gd name="connsiteX49" fmla="*/ 2282109 w 2287608"/>
              <a:gd name="connsiteY49" fmla="*/ 2149422 h 3232926"/>
              <a:gd name="connsiteX50" fmla="*/ 2276424 w 2287608"/>
              <a:gd name="connsiteY50" fmla="*/ 2123277 h 3232926"/>
              <a:gd name="connsiteX51" fmla="*/ 2069415 w 2287608"/>
              <a:gd name="connsiteY51" fmla="*/ 1747063 h 3232926"/>
              <a:gd name="connsiteX52" fmla="*/ 1140311 w 2287608"/>
              <a:gd name="connsiteY52" fmla="*/ 779689 h 3232926"/>
              <a:gd name="connsiteX53" fmla="*/ 1134812 w 2287608"/>
              <a:gd name="connsiteY53" fmla="*/ 782863 h 3232926"/>
              <a:gd name="connsiteX54" fmla="*/ 1109328 w 2287608"/>
              <a:gd name="connsiteY54" fmla="*/ 774714 h 3232926"/>
              <a:gd name="connsiteX55" fmla="*/ 428947 w 2287608"/>
              <a:gd name="connsiteY55" fmla="*/ 864288 h 3232926"/>
              <a:gd name="connsiteX56" fmla="*/ 11185 w 2287608"/>
              <a:gd name="connsiteY56" fmla="*/ 1408728 h 3232926"/>
              <a:gd name="connsiteX57" fmla="*/ 5499 w 2287608"/>
              <a:gd name="connsiteY57" fmla="*/ 1434873 h 3232926"/>
              <a:gd name="connsiteX58" fmla="*/ 0 w 2287608"/>
              <a:gd name="connsiteY58" fmla="*/ 1438047 h 3232926"/>
              <a:gd name="connsiteX59" fmla="*/ 4497 w 2287608"/>
              <a:gd name="connsiteY59" fmla="*/ 1439485 h 3232926"/>
              <a:gd name="connsiteX60" fmla="*/ 3493 w 2287608"/>
              <a:gd name="connsiteY60" fmla="*/ 1444098 h 3232926"/>
              <a:gd name="connsiteX61" fmla="*/ 8992 w 2287608"/>
              <a:gd name="connsiteY61" fmla="*/ 1440923 h 3232926"/>
              <a:gd name="connsiteX62" fmla="*/ 34477 w 2287608"/>
              <a:gd name="connsiteY62" fmla="*/ 1449072 h 3232926"/>
              <a:gd name="connsiteX63" fmla="*/ 290620 w 2287608"/>
              <a:gd name="connsiteY63" fmla="*/ 1479472 h 3232926"/>
              <a:gd name="connsiteX64" fmla="*/ 714858 w 2287608"/>
              <a:gd name="connsiteY64" fmla="*/ 1359499 h 3232926"/>
              <a:gd name="connsiteX65" fmla="*/ 1132621 w 2287608"/>
              <a:gd name="connsiteY65" fmla="*/ 815059 h 3232926"/>
              <a:gd name="connsiteX66" fmla="*/ 1138305 w 2287608"/>
              <a:gd name="connsiteY66" fmla="*/ 788914 h 3232926"/>
              <a:gd name="connsiteX67" fmla="*/ 1143805 w 2287608"/>
              <a:gd name="connsiteY67" fmla="*/ 785739 h 3232926"/>
              <a:gd name="connsiteX68" fmla="*/ 1139308 w 2287608"/>
              <a:gd name="connsiteY68" fmla="*/ 784302 h 3232926"/>
              <a:gd name="connsiteX69" fmla="*/ 2069415 w 2287608"/>
              <a:gd name="connsiteY69" fmla="*/ 1032514 h 3232926"/>
              <a:gd name="connsiteX70" fmla="*/ 1858661 w 2287608"/>
              <a:gd name="connsiteY70" fmla="*/ 864289 h 3232926"/>
              <a:gd name="connsiteX71" fmla="*/ 1178281 w 2287608"/>
              <a:gd name="connsiteY71" fmla="*/ 774715 h 3232926"/>
              <a:gd name="connsiteX72" fmla="*/ 1152796 w 2287608"/>
              <a:gd name="connsiteY72" fmla="*/ 782864 h 3232926"/>
              <a:gd name="connsiteX73" fmla="*/ 1147297 w 2287608"/>
              <a:gd name="connsiteY73" fmla="*/ 779690 h 3232926"/>
              <a:gd name="connsiteX74" fmla="*/ 1148300 w 2287608"/>
              <a:gd name="connsiteY74" fmla="*/ 784303 h 3232926"/>
              <a:gd name="connsiteX75" fmla="*/ 1143804 w 2287608"/>
              <a:gd name="connsiteY75" fmla="*/ 785740 h 3232926"/>
              <a:gd name="connsiteX76" fmla="*/ 1149304 w 2287608"/>
              <a:gd name="connsiteY76" fmla="*/ 788915 h 3232926"/>
              <a:gd name="connsiteX77" fmla="*/ 1154988 w 2287608"/>
              <a:gd name="connsiteY77" fmla="*/ 815060 h 3232926"/>
              <a:gd name="connsiteX78" fmla="*/ 1572751 w 2287608"/>
              <a:gd name="connsiteY78" fmla="*/ 1359500 h 3232926"/>
              <a:gd name="connsiteX79" fmla="*/ 1996989 w 2287608"/>
              <a:gd name="connsiteY79" fmla="*/ 1479473 h 3232926"/>
              <a:gd name="connsiteX80" fmla="*/ 2253131 w 2287608"/>
              <a:gd name="connsiteY80" fmla="*/ 1449073 h 3232926"/>
              <a:gd name="connsiteX81" fmla="*/ 2278616 w 2287608"/>
              <a:gd name="connsiteY81" fmla="*/ 1440924 h 3232926"/>
              <a:gd name="connsiteX82" fmla="*/ 2284115 w 2287608"/>
              <a:gd name="connsiteY82" fmla="*/ 1444099 h 3232926"/>
              <a:gd name="connsiteX83" fmla="*/ 2283112 w 2287608"/>
              <a:gd name="connsiteY83" fmla="*/ 1439486 h 3232926"/>
              <a:gd name="connsiteX84" fmla="*/ 2287608 w 2287608"/>
              <a:gd name="connsiteY84" fmla="*/ 1438048 h 3232926"/>
              <a:gd name="connsiteX85" fmla="*/ 2282109 w 2287608"/>
              <a:gd name="connsiteY85" fmla="*/ 1434874 h 3232926"/>
              <a:gd name="connsiteX86" fmla="*/ 2276424 w 2287608"/>
              <a:gd name="connsiteY86" fmla="*/ 1408729 h 3232926"/>
              <a:gd name="connsiteX87" fmla="*/ 2069415 w 2287608"/>
              <a:gd name="connsiteY87" fmla="*/ 1032514 h 3232926"/>
              <a:gd name="connsiteX88" fmla="*/ 1140311 w 2287608"/>
              <a:gd name="connsiteY88" fmla="*/ 35676 h 3232926"/>
              <a:gd name="connsiteX89" fmla="*/ 1134812 w 2287608"/>
              <a:gd name="connsiteY89" fmla="*/ 38850 h 3232926"/>
              <a:gd name="connsiteX90" fmla="*/ 1109328 w 2287608"/>
              <a:gd name="connsiteY90" fmla="*/ 30701 h 3232926"/>
              <a:gd name="connsiteX91" fmla="*/ 428948 w 2287608"/>
              <a:gd name="connsiteY91" fmla="*/ 120275 h 3232926"/>
              <a:gd name="connsiteX92" fmla="*/ 11185 w 2287608"/>
              <a:gd name="connsiteY92" fmla="*/ 664715 h 3232926"/>
              <a:gd name="connsiteX93" fmla="*/ 5499 w 2287608"/>
              <a:gd name="connsiteY93" fmla="*/ 690860 h 3232926"/>
              <a:gd name="connsiteX94" fmla="*/ 0 w 2287608"/>
              <a:gd name="connsiteY94" fmla="*/ 694034 h 3232926"/>
              <a:gd name="connsiteX95" fmla="*/ 4497 w 2287608"/>
              <a:gd name="connsiteY95" fmla="*/ 695472 h 3232926"/>
              <a:gd name="connsiteX96" fmla="*/ 3493 w 2287608"/>
              <a:gd name="connsiteY96" fmla="*/ 700085 h 3232926"/>
              <a:gd name="connsiteX97" fmla="*/ 8992 w 2287608"/>
              <a:gd name="connsiteY97" fmla="*/ 696910 h 3232926"/>
              <a:gd name="connsiteX98" fmla="*/ 34477 w 2287608"/>
              <a:gd name="connsiteY98" fmla="*/ 705059 h 3232926"/>
              <a:gd name="connsiteX99" fmla="*/ 290620 w 2287608"/>
              <a:gd name="connsiteY99" fmla="*/ 735459 h 3232926"/>
              <a:gd name="connsiteX100" fmla="*/ 714857 w 2287608"/>
              <a:gd name="connsiteY100" fmla="*/ 615486 h 3232926"/>
              <a:gd name="connsiteX101" fmla="*/ 1132621 w 2287608"/>
              <a:gd name="connsiteY101" fmla="*/ 71046 h 3232926"/>
              <a:gd name="connsiteX102" fmla="*/ 1138305 w 2287608"/>
              <a:gd name="connsiteY102" fmla="*/ 44901 h 3232926"/>
              <a:gd name="connsiteX103" fmla="*/ 1143805 w 2287608"/>
              <a:gd name="connsiteY103" fmla="*/ 41726 h 3232926"/>
              <a:gd name="connsiteX104" fmla="*/ 1139308 w 2287608"/>
              <a:gd name="connsiteY104" fmla="*/ 40289 h 3232926"/>
              <a:gd name="connsiteX105" fmla="*/ 2069415 w 2287608"/>
              <a:gd name="connsiteY105" fmla="*/ 288501 h 3232926"/>
              <a:gd name="connsiteX106" fmla="*/ 1858661 w 2287608"/>
              <a:gd name="connsiteY106" fmla="*/ 120276 h 3232926"/>
              <a:gd name="connsiteX107" fmla="*/ 1178281 w 2287608"/>
              <a:gd name="connsiteY107" fmla="*/ 30702 h 3232926"/>
              <a:gd name="connsiteX108" fmla="*/ 1152796 w 2287608"/>
              <a:gd name="connsiteY108" fmla="*/ 38850 h 3232926"/>
              <a:gd name="connsiteX109" fmla="*/ 1147297 w 2287608"/>
              <a:gd name="connsiteY109" fmla="*/ 35676 h 3232926"/>
              <a:gd name="connsiteX110" fmla="*/ 1148300 w 2287608"/>
              <a:gd name="connsiteY110" fmla="*/ 40290 h 3232926"/>
              <a:gd name="connsiteX111" fmla="*/ 1143804 w 2287608"/>
              <a:gd name="connsiteY111" fmla="*/ 41727 h 3232926"/>
              <a:gd name="connsiteX112" fmla="*/ 1149304 w 2287608"/>
              <a:gd name="connsiteY112" fmla="*/ 44901 h 3232926"/>
              <a:gd name="connsiteX113" fmla="*/ 1154988 w 2287608"/>
              <a:gd name="connsiteY113" fmla="*/ 71046 h 3232926"/>
              <a:gd name="connsiteX114" fmla="*/ 1572751 w 2287608"/>
              <a:gd name="connsiteY114" fmla="*/ 615486 h 3232926"/>
              <a:gd name="connsiteX115" fmla="*/ 1996989 w 2287608"/>
              <a:gd name="connsiteY115" fmla="*/ 735460 h 3232926"/>
              <a:gd name="connsiteX116" fmla="*/ 2253131 w 2287608"/>
              <a:gd name="connsiteY116" fmla="*/ 705060 h 3232926"/>
              <a:gd name="connsiteX117" fmla="*/ 2278616 w 2287608"/>
              <a:gd name="connsiteY117" fmla="*/ 696911 h 3232926"/>
              <a:gd name="connsiteX118" fmla="*/ 2284115 w 2287608"/>
              <a:gd name="connsiteY118" fmla="*/ 700086 h 3232926"/>
              <a:gd name="connsiteX119" fmla="*/ 2283112 w 2287608"/>
              <a:gd name="connsiteY119" fmla="*/ 695473 h 3232926"/>
              <a:gd name="connsiteX120" fmla="*/ 2287608 w 2287608"/>
              <a:gd name="connsiteY120" fmla="*/ 694035 h 3232926"/>
              <a:gd name="connsiteX121" fmla="*/ 2282109 w 2287608"/>
              <a:gd name="connsiteY121" fmla="*/ 690860 h 3232926"/>
              <a:gd name="connsiteX122" fmla="*/ 2276424 w 2287608"/>
              <a:gd name="connsiteY122" fmla="*/ 664716 h 3232926"/>
              <a:gd name="connsiteX123" fmla="*/ 2069415 w 2287608"/>
              <a:gd name="connsiteY123" fmla="*/ 288501 h 323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2287608" h="3232926">
                <a:moveTo>
                  <a:pt x="1143804" y="1916209"/>
                </a:moveTo>
                <a:lnTo>
                  <a:pt x="1140311" y="1919384"/>
                </a:lnTo>
                <a:lnTo>
                  <a:pt x="1136818" y="1916209"/>
                </a:lnTo>
                <a:lnTo>
                  <a:pt x="1136818" y="1922559"/>
                </a:lnTo>
                <a:lnTo>
                  <a:pt x="1117018" y="1940554"/>
                </a:lnTo>
                <a:cubicBezTo>
                  <a:pt x="954760" y="2102813"/>
                  <a:pt x="854401" y="2326970"/>
                  <a:pt x="854401" y="2574568"/>
                </a:cubicBezTo>
                <a:cubicBezTo>
                  <a:pt x="854401" y="2822165"/>
                  <a:pt x="954760" y="3046323"/>
                  <a:pt x="1117018" y="3208581"/>
                </a:cubicBezTo>
                <a:lnTo>
                  <a:pt x="1136818" y="3226577"/>
                </a:lnTo>
                <a:lnTo>
                  <a:pt x="1136818" y="3232926"/>
                </a:lnTo>
                <a:lnTo>
                  <a:pt x="1140311" y="3229751"/>
                </a:lnTo>
                <a:lnTo>
                  <a:pt x="1143804" y="3232926"/>
                </a:lnTo>
                <a:lnTo>
                  <a:pt x="1143804" y="3226577"/>
                </a:lnTo>
                <a:lnTo>
                  <a:pt x="1163604" y="3208581"/>
                </a:lnTo>
                <a:cubicBezTo>
                  <a:pt x="1325862" y="3046323"/>
                  <a:pt x="1426221" y="2822165"/>
                  <a:pt x="1426221" y="2574567"/>
                </a:cubicBezTo>
                <a:cubicBezTo>
                  <a:pt x="1426221" y="2326970"/>
                  <a:pt x="1325862" y="2102812"/>
                  <a:pt x="1163604" y="1940554"/>
                </a:cubicBezTo>
                <a:lnTo>
                  <a:pt x="1143804" y="1922558"/>
                </a:lnTo>
                <a:close/>
                <a:moveTo>
                  <a:pt x="1140312" y="1494239"/>
                </a:moveTo>
                <a:lnTo>
                  <a:pt x="1134813" y="1497413"/>
                </a:lnTo>
                <a:lnTo>
                  <a:pt x="1109328" y="1489264"/>
                </a:lnTo>
                <a:cubicBezTo>
                  <a:pt x="887680" y="1429874"/>
                  <a:pt x="643374" y="1455039"/>
                  <a:pt x="428947" y="1578838"/>
                </a:cubicBezTo>
                <a:cubicBezTo>
                  <a:pt x="214522" y="1702637"/>
                  <a:pt x="70575" y="1901629"/>
                  <a:pt x="11185" y="2123278"/>
                </a:cubicBezTo>
                <a:lnTo>
                  <a:pt x="5499" y="2149423"/>
                </a:lnTo>
                <a:lnTo>
                  <a:pt x="0" y="2152597"/>
                </a:lnTo>
                <a:lnTo>
                  <a:pt x="4497" y="2154035"/>
                </a:lnTo>
                <a:lnTo>
                  <a:pt x="3493" y="2158648"/>
                </a:lnTo>
                <a:lnTo>
                  <a:pt x="8992" y="2155473"/>
                </a:lnTo>
                <a:lnTo>
                  <a:pt x="34477" y="2163622"/>
                </a:lnTo>
                <a:cubicBezTo>
                  <a:pt x="117596" y="2185894"/>
                  <a:pt x="203900" y="2196274"/>
                  <a:pt x="290620" y="2194022"/>
                </a:cubicBezTo>
                <a:cubicBezTo>
                  <a:pt x="435153" y="2190268"/>
                  <a:pt x="580841" y="2151423"/>
                  <a:pt x="714858" y="2074049"/>
                </a:cubicBezTo>
                <a:cubicBezTo>
                  <a:pt x="929283" y="1950250"/>
                  <a:pt x="1073230" y="1751258"/>
                  <a:pt x="1132621" y="1529609"/>
                </a:cubicBezTo>
                <a:lnTo>
                  <a:pt x="1138305" y="1503464"/>
                </a:lnTo>
                <a:lnTo>
                  <a:pt x="1143804" y="1500289"/>
                </a:lnTo>
                <a:lnTo>
                  <a:pt x="1139308" y="1498852"/>
                </a:lnTo>
                <a:close/>
                <a:moveTo>
                  <a:pt x="2069415" y="1747063"/>
                </a:moveTo>
                <a:cubicBezTo>
                  <a:pt x="2009570" y="1682261"/>
                  <a:pt x="1939071" y="1625262"/>
                  <a:pt x="1858661" y="1578837"/>
                </a:cubicBezTo>
                <a:cubicBezTo>
                  <a:pt x="1644235" y="1455038"/>
                  <a:pt x="1399929" y="1429873"/>
                  <a:pt x="1178281" y="1489263"/>
                </a:cubicBezTo>
                <a:lnTo>
                  <a:pt x="1152796" y="1497412"/>
                </a:lnTo>
                <a:lnTo>
                  <a:pt x="1147297" y="1494238"/>
                </a:lnTo>
                <a:lnTo>
                  <a:pt x="1148300" y="1498851"/>
                </a:lnTo>
                <a:lnTo>
                  <a:pt x="1143804" y="1500288"/>
                </a:lnTo>
                <a:lnTo>
                  <a:pt x="1149304" y="1503463"/>
                </a:lnTo>
                <a:lnTo>
                  <a:pt x="1154988" y="1529608"/>
                </a:lnTo>
                <a:cubicBezTo>
                  <a:pt x="1214379" y="1751257"/>
                  <a:pt x="1358325" y="1950249"/>
                  <a:pt x="1572751" y="2074048"/>
                </a:cubicBezTo>
                <a:cubicBezTo>
                  <a:pt x="1706767" y="2151422"/>
                  <a:pt x="1852455" y="2190267"/>
                  <a:pt x="1996989" y="2194021"/>
                </a:cubicBezTo>
                <a:cubicBezTo>
                  <a:pt x="2083709" y="2196273"/>
                  <a:pt x="2170013" y="2185893"/>
                  <a:pt x="2253131" y="2163621"/>
                </a:cubicBezTo>
                <a:lnTo>
                  <a:pt x="2278616" y="2155472"/>
                </a:lnTo>
                <a:lnTo>
                  <a:pt x="2284115" y="2158647"/>
                </a:lnTo>
                <a:lnTo>
                  <a:pt x="2283112" y="2154034"/>
                </a:lnTo>
                <a:lnTo>
                  <a:pt x="2287608" y="2152596"/>
                </a:lnTo>
                <a:lnTo>
                  <a:pt x="2282109" y="2149422"/>
                </a:lnTo>
                <a:lnTo>
                  <a:pt x="2276424" y="2123277"/>
                </a:lnTo>
                <a:cubicBezTo>
                  <a:pt x="2239306" y="1984747"/>
                  <a:pt x="2169157" y="1855067"/>
                  <a:pt x="2069415" y="1747063"/>
                </a:cubicBezTo>
                <a:close/>
                <a:moveTo>
                  <a:pt x="1140311" y="779689"/>
                </a:moveTo>
                <a:lnTo>
                  <a:pt x="1134812" y="782863"/>
                </a:lnTo>
                <a:lnTo>
                  <a:pt x="1109328" y="774714"/>
                </a:lnTo>
                <a:cubicBezTo>
                  <a:pt x="887679" y="715324"/>
                  <a:pt x="643374" y="740489"/>
                  <a:pt x="428947" y="864288"/>
                </a:cubicBezTo>
                <a:cubicBezTo>
                  <a:pt x="214522" y="988087"/>
                  <a:pt x="70575" y="1187079"/>
                  <a:pt x="11185" y="1408728"/>
                </a:cubicBezTo>
                <a:lnTo>
                  <a:pt x="5499" y="1434873"/>
                </a:lnTo>
                <a:lnTo>
                  <a:pt x="0" y="1438047"/>
                </a:lnTo>
                <a:lnTo>
                  <a:pt x="4497" y="1439485"/>
                </a:lnTo>
                <a:lnTo>
                  <a:pt x="3493" y="1444098"/>
                </a:lnTo>
                <a:lnTo>
                  <a:pt x="8992" y="1440923"/>
                </a:lnTo>
                <a:lnTo>
                  <a:pt x="34477" y="1449072"/>
                </a:lnTo>
                <a:cubicBezTo>
                  <a:pt x="117595" y="1471344"/>
                  <a:pt x="203900" y="1481724"/>
                  <a:pt x="290620" y="1479472"/>
                </a:cubicBezTo>
                <a:cubicBezTo>
                  <a:pt x="435154" y="1475718"/>
                  <a:pt x="580841" y="1436873"/>
                  <a:pt x="714858" y="1359499"/>
                </a:cubicBezTo>
                <a:cubicBezTo>
                  <a:pt x="929284" y="1235700"/>
                  <a:pt x="1073229" y="1036708"/>
                  <a:pt x="1132621" y="815059"/>
                </a:cubicBezTo>
                <a:lnTo>
                  <a:pt x="1138305" y="788914"/>
                </a:lnTo>
                <a:lnTo>
                  <a:pt x="1143805" y="785739"/>
                </a:lnTo>
                <a:lnTo>
                  <a:pt x="1139308" y="784302"/>
                </a:lnTo>
                <a:close/>
                <a:moveTo>
                  <a:pt x="2069415" y="1032514"/>
                </a:moveTo>
                <a:cubicBezTo>
                  <a:pt x="2009570" y="967712"/>
                  <a:pt x="1939071" y="910714"/>
                  <a:pt x="1858661" y="864289"/>
                </a:cubicBezTo>
                <a:cubicBezTo>
                  <a:pt x="1644235" y="740490"/>
                  <a:pt x="1399929" y="715325"/>
                  <a:pt x="1178281" y="774715"/>
                </a:cubicBezTo>
                <a:lnTo>
                  <a:pt x="1152796" y="782864"/>
                </a:lnTo>
                <a:lnTo>
                  <a:pt x="1147297" y="779690"/>
                </a:lnTo>
                <a:lnTo>
                  <a:pt x="1148300" y="784303"/>
                </a:lnTo>
                <a:lnTo>
                  <a:pt x="1143804" y="785740"/>
                </a:lnTo>
                <a:lnTo>
                  <a:pt x="1149304" y="788915"/>
                </a:lnTo>
                <a:lnTo>
                  <a:pt x="1154988" y="815060"/>
                </a:lnTo>
                <a:cubicBezTo>
                  <a:pt x="1214379" y="1036709"/>
                  <a:pt x="1358325" y="1235701"/>
                  <a:pt x="1572751" y="1359500"/>
                </a:cubicBezTo>
                <a:cubicBezTo>
                  <a:pt x="1706767" y="1436874"/>
                  <a:pt x="1852455" y="1475719"/>
                  <a:pt x="1996989" y="1479473"/>
                </a:cubicBezTo>
                <a:cubicBezTo>
                  <a:pt x="2083709" y="1481725"/>
                  <a:pt x="2170013" y="1471345"/>
                  <a:pt x="2253131" y="1449073"/>
                </a:cubicBezTo>
                <a:lnTo>
                  <a:pt x="2278616" y="1440924"/>
                </a:lnTo>
                <a:lnTo>
                  <a:pt x="2284115" y="1444099"/>
                </a:lnTo>
                <a:lnTo>
                  <a:pt x="2283112" y="1439486"/>
                </a:lnTo>
                <a:lnTo>
                  <a:pt x="2287608" y="1438048"/>
                </a:lnTo>
                <a:lnTo>
                  <a:pt x="2282109" y="1434874"/>
                </a:lnTo>
                <a:lnTo>
                  <a:pt x="2276424" y="1408729"/>
                </a:lnTo>
                <a:cubicBezTo>
                  <a:pt x="2239306" y="1270198"/>
                  <a:pt x="2169157" y="1140518"/>
                  <a:pt x="2069415" y="1032514"/>
                </a:cubicBezTo>
                <a:close/>
                <a:moveTo>
                  <a:pt x="1140311" y="35676"/>
                </a:moveTo>
                <a:lnTo>
                  <a:pt x="1134812" y="38850"/>
                </a:lnTo>
                <a:lnTo>
                  <a:pt x="1109328" y="30701"/>
                </a:lnTo>
                <a:cubicBezTo>
                  <a:pt x="887679" y="-28689"/>
                  <a:pt x="643374" y="-3524"/>
                  <a:pt x="428948" y="120275"/>
                </a:cubicBezTo>
                <a:cubicBezTo>
                  <a:pt x="214521" y="244074"/>
                  <a:pt x="70575" y="443066"/>
                  <a:pt x="11185" y="664715"/>
                </a:cubicBezTo>
                <a:lnTo>
                  <a:pt x="5499" y="690860"/>
                </a:lnTo>
                <a:lnTo>
                  <a:pt x="0" y="694034"/>
                </a:lnTo>
                <a:lnTo>
                  <a:pt x="4497" y="695472"/>
                </a:lnTo>
                <a:lnTo>
                  <a:pt x="3493" y="700085"/>
                </a:lnTo>
                <a:lnTo>
                  <a:pt x="8992" y="696910"/>
                </a:lnTo>
                <a:lnTo>
                  <a:pt x="34477" y="705059"/>
                </a:lnTo>
                <a:cubicBezTo>
                  <a:pt x="117595" y="727331"/>
                  <a:pt x="203900" y="737711"/>
                  <a:pt x="290620" y="735459"/>
                </a:cubicBezTo>
                <a:cubicBezTo>
                  <a:pt x="435154" y="731705"/>
                  <a:pt x="580841" y="692860"/>
                  <a:pt x="714857" y="615486"/>
                </a:cubicBezTo>
                <a:cubicBezTo>
                  <a:pt x="929284" y="491687"/>
                  <a:pt x="1073229" y="292695"/>
                  <a:pt x="1132621" y="71046"/>
                </a:cubicBezTo>
                <a:lnTo>
                  <a:pt x="1138305" y="44901"/>
                </a:lnTo>
                <a:lnTo>
                  <a:pt x="1143805" y="41726"/>
                </a:lnTo>
                <a:lnTo>
                  <a:pt x="1139308" y="40289"/>
                </a:lnTo>
                <a:close/>
                <a:moveTo>
                  <a:pt x="2069415" y="288501"/>
                </a:moveTo>
                <a:cubicBezTo>
                  <a:pt x="2009570" y="223699"/>
                  <a:pt x="1939071" y="166700"/>
                  <a:pt x="1858661" y="120276"/>
                </a:cubicBezTo>
                <a:cubicBezTo>
                  <a:pt x="1644235" y="-3523"/>
                  <a:pt x="1399929" y="-28688"/>
                  <a:pt x="1178281" y="30702"/>
                </a:cubicBezTo>
                <a:lnTo>
                  <a:pt x="1152796" y="38850"/>
                </a:lnTo>
                <a:lnTo>
                  <a:pt x="1147297" y="35676"/>
                </a:lnTo>
                <a:lnTo>
                  <a:pt x="1148300" y="40290"/>
                </a:lnTo>
                <a:lnTo>
                  <a:pt x="1143804" y="41727"/>
                </a:lnTo>
                <a:lnTo>
                  <a:pt x="1149304" y="44901"/>
                </a:lnTo>
                <a:lnTo>
                  <a:pt x="1154988" y="71046"/>
                </a:lnTo>
                <a:cubicBezTo>
                  <a:pt x="1214379" y="292695"/>
                  <a:pt x="1358325" y="491688"/>
                  <a:pt x="1572751" y="615486"/>
                </a:cubicBezTo>
                <a:cubicBezTo>
                  <a:pt x="1706767" y="692860"/>
                  <a:pt x="1852455" y="731705"/>
                  <a:pt x="1996989" y="735460"/>
                </a:cubicBezTo>
                <a:cubicBezTo>
                  <a:pt x="2083709" y="737712"/>
                  <a:pt x="2170013" y="727332"/>
                  <a:pt x="2253131" y="705060"/>
                </a:cubicBezTo>
                <a:lnTo>
                  <a:pt x="2278616" y="696911"/>
                </a:lnTo>
                <a:lnTo>
                  <a:pt x="2284115" y="700086"/>
                </a:lnTo>
                <a:lnTo>
                  <a:pt x="2283112" y="695473"/>
                </a:lnTo>
                <a:lnTo>
                  <a:pt x="2287608" y="694035"/>
                </a:lnTo>
                <a:lnTo>
                  <a:pt x="2282109" y="690860"/>
                </a:lnTo>
                <a:lnTo>
                  <a:pt x="2276424" y="664716"/>
                </a:lnTo>
                <a:cubicBezTo>
                  <a:pt x="2239306" y="526185"/>
                  <a:pt x="2169157" y="396505"/>
                  <a:pt x="2069415" y="288501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91DAC796-CA78-4ABE-BE2F-B8B4D60A6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8864022" y="796012"/>
            <a:ext cx="1785983" cy="1799739"/>
          </a:xfrm>
          <a:custGeom>
            <a:avLst/>
            <a:gdLst>
              <a:gd name="connsiteX0" fmla="*/ 440819 w 1785983"/>
              <a:gd name="connsiteY0" fmla="*/ 59 h 1799739"/>
              <a:gd name="connsiteX1" fmla="*/ 845918 w 1785983"/>
              <a:gd name="connsiteY1" fmla="*/ 261596 h 1799739"/>
              <a:gd name="connsiteX2" fmla="*/ 892992 w 1785983"/>
              <a:gd name="connsiteY2" fmla="*/ 360758 h 1799739"/>
              <a:gd name="connsiteX3" fmla="*/ 892992 w 1785983"/>
              <a:gd name="connsiteY3" fmla="*/ 365372 h 1799739"/>
              <a:gd name="connsiteX4" fmla="*/ 940065 w 1785983"/>
              <a:gd name="connsiteY4" fmla="*/ 266212 h 1799739"/>
              <a:gd name="connsiteX5" fmla="*/ 1406106 w 1785983"/>
              <a:gd name="connsiteY5" fmla="*/ 8338 h 1799739"/>
              <a:gd name="connsiteX6" fmla="*/ 1022901 w 1785983"/>
              <a:gd name="connsiteY6" fmla="*/ 1699451 h 1799739"/>
              <a:gd name="connsiteX7" fmla="*/ 892991 w 1785983"/>
              <a:gd name="connsiteY7" fmla="*/ 1799739 h 1799739"/>
              <a:gd name="connsiteX8" fmla="*/ 892991 w 1785983"/>
              <a:gd name="connsiteY8" fmla="*/ 1795123 h 1799739"/>
              <a:gd name="connsiteX9" fmla="*/ 763082 w 1785983"/>
              <a:gd name="connsiteY9" fmla="*/ 1694835 h 1799739"/>
              <a:gd name="connsiteX10" fmla="*/ 379877 w 1785983"/>
              <a:gd name="connsiteY10" fmla="*/ 3722 h 1799739"/>
              <a:gd name="connsiteX11" fmla="*/ 440819 w 1785983"/>
              <a:gd name="connsiteY11" fmla="*/ 59 h 179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5983" h="1799739">
                <a:moveTo>
                  <a:pt x="440819" y="59"/>
                </a:moveTo>
                <a:cubicBezTo>
                  <a:pt x="584367" y="2557"/>
                  <a:pt x="735105" y="83293"/>
                  <a:pt x="845918" y="261596"/>
                </a:cubicBezTo>
                <a:lnTo>
                  <a:pt x="892992" y="360758"/>
                </a:lnTo>
                <a:lnTo>
                  <a:pt x="892992" y="365372"/>
                </a:lnTo>
                <a:lnTo>
                  <a:pt x="940065" y="266212"/>
                </a:lnTo>
                <a:cubicBezTo>
                  <a:pt x="1066709" y="62437"/>
                  <a:pt x="1245499" y="-13903"/>
                  <a:pt x="1406106" y="8338"/>
                </a:cubicBezTo>
                <a:cubicBezTo>
                  <a:pt x="1827702" y="66720"/>
                  <a:pt x="2124001" y="804388"/>
                  <a:pt x="1022901" y="1699451"/>
                </a:cubicBezTo>
                <a:lnTo>
                  <a:pt x="892991" y="1799739"/>
                </a:lnTo>
                <a:lnTo>
                  <a:pt x="892991" y="1795123"/>
                </a:lnTo>
                <a:lnTo>
                  <a:pt x="763082" y="1694835"/>
                </a:lnTo>
                <a:cubicBezTo>
                  <a:pt x="-338018" y="799772"/>
                  <a:pt x="-41719" y="62104"/>
                  <a:pt x="379877" y="3722"/>
                </a:cubicBezTo>
                <a:cubicBezTo>
                  <a:pt x="399953" y="942"/>
                  <a:pt x="420313" y="-298"/>
                  <a:pt x="440819" y="59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5DDA4212-2A25-49B5-912F-FE46DB634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0562642" y="882376"/>
            <a:ext cx="340415" cy="3404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5D44875A-5D91-4826-BEA8-3D8137697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11064180" y="604046"/>
            <a:ext cx="464739" cy="464739"/>
          </a:xfrm>
          <a:custGeom>
            <a:avLst/>
            <a:gdLst>
              <a:gd name="connsiteX0" fmla="*/ 464132 w 464739"/>
              <a:gd name="connsiteY0" fmla="*/ 463881 h 464739"/>
              <a:gd name="connsiteX1" fmla="*/ 463891 w 464739"/>
              <a:gd name="connsiteY1" fmla="*/ 463892 h 464739"/>
              <a:gd name="connsiteX2" fmla="*/ 463880 w 464739"/>
              <a:gd name="connsiteY2" fmla="*/ 464132 h 464739"/>
              <a:gd name="connsiteX3" fmla="*/ 463651 w 464739"/>
              <a:gd name="connsiteY3" fmla="*/ 463904 h 464739"/>
              <a:gd name="connsiteX4" fmla="*/ 446142 w 464739"/>
              <a:gd name="connsiteY4" fmla="*/ 464739 h 464739"/>
              <a:gd name="connsiteX5" fmla="*/ 130673 w 464739"/>
              <a:gd name="connsiteY5" fmla="*/ 334067 h 464739"/>
              <a:gd name="connsiteX6" fmla="*/ 0 w 464739"/>
              <a:gd name="connsiteY6" fmla="*/ 18597 h 464739"/>
              <a:gd name="connsiteX7" fmla="*/ 836 w 464739"/>
              <a:gd name="connsiteY7" fmla="*/ 1089 h 464739"/>
              <a:gd name="connsiteX8" fmla="*/ 607 w 464739"/>
              <a:gd name="connsiteY8" fmla="*/ 859 h 464739"/>
              <a:gd name="connsiteX9" fmla="*/ 848 w 464739"/>
              <a:gd name="connsiteY9" fmla="*/ 848 h 464739"/>
              <a:gd name="connsiteX10" fmla="*/ 859 w 464739"/>
              <a:gd name="connsiteY10" fmla="*/ 607 h 464739"/>
              <a:gd name="connsiteX11" fmla="*/ 1089 w 464739"/>
              <a:gd name="connsiteY11" fmla="*/ 836 h 464739"/>
              <a:gd name="connsiteX12" fmla="*/ 18597 w 464739"/>
              <a:gd name="connsiteY12" fmla="*/ 0 h 464739"/>
              <a:gd name="connsiteX13" fmla="*/ 334067 w 464739"/>
              <a:gd name="connsiteY13" fmla="*/ 130672 h 464739"/>
              <a:gd name="connsiteX14" fmla="*/ 464739 w 464739"/>
              <a:gd name="connsiteY14" fmla="*/ 446142 h 464739"/>
              <a:gd name="connsiteX15" fmla="*/ 463903 w 464739"/>
              <a:gd name="connsiteY15" fmla="*/ 463652 h 46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4739" h="464739">
                <a:moveTo>
                  <a:pt x="464132" y="463881"/>
                </a:moveTo>
                <a:lnTo>
                  <a:pt x="463891" y="463892"/>
                </a:lnTo>
                <a:lnTo>
                  <a:pt x="463880" y="464132"/>
                </a:lnTo>
                <a:lnTo>
                  <a:pt x="463651" y="463904"/>
                </a:lnTo>
                <a:lnTo>
                  <a:pt x="446142" y="464739"/>
                </a:lnTo>
                <a:cubicBezTo>
                  <a:pt x="331965" y="464739"/>
                  <a:pt x="217787" y="421182"/>
                  <a:pt x="130673" y="334067"/>
                </a:cubicBezTo>
                <a:cubicBezTo>
                  <a:pt x="43558" y="246953"/>
                  <a:pt x="1" y="132775"/>
                  <a:pt x="0" y="18597"/>
                </a:cubicBezTo>
                <a:lnTo>
                  <a:pt x="836" y="1089"/>
                </a:lnTo>
                <a:lnTo>
                  <a:pt x="607" y="859"/>
                </a:lnTo>
                <a:lnTo>
                  <a:pt x="848" y="848"/>
                </a:lnTo>
                <a:lnTo>
                  <a:pt x="859" y="607"/>
                </a:lnTo>
                <a:lnTo>
                  <a:pt x="1089" y="836"/>
                </a:lnTo>
                <a:lnTo>
                  <a:pt x="18597" y="0"/>
                </a:lnTo>
                <a:cubicBezTo>
                  <a:pt x="132775" y="0"/>
                  <a:pt x="246952" y="43557"/>
                  <a:pt x="334067" y="130672"/>
                </a:cubicBezTo>
                <a:cubicBezTo>
                  <a:pt x="421182" y="217787"/>
                  <a:pt x="464739" y="331964"/>
                  <a:pt x="464739" y="446142"/>
                </a:cubicBezTo>
                <a:lnTo>
                  <a:pt x="463903" y="4636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6032A1D-6324-4525-B325-BA10F1B5A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3500000" flipH="1" flipV="1">
            <a:off x="9148098" y="2744140"/>
            <a:ext cx="865742" cy="628383"/>
            <a:chOff x="558167" y="958515"/>
            <a:chExt cx="865742" cy="628383"/>
          </a:xfrm>
          <a:solidFill>
            <a:schemeClr val="accent3"/>
          </a:solidFill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9407EC8-983A-4905-9D84-F10F99A2B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>
              <a:off x="558167" y="1122160"/>
              <a:ext cx="464738" cy="464738"/>
            </a:xfrm>
            <a:custGeom>
              <a:avLst/>
              <a:gdLst>
                <a:gd name="connsiteX0" fmla="*/ 446142 w 464738"/>
                <a:gd name="connsiteY0" fmla="*/ 464738 h 464738"/>
                <a:gd name="connsiteX1" fmla="*/ 130673 w 464738"/>
                <a:gd name="connsiteY1" fmla="*/ 334066 h 464738"/>
                <a:gd name="connsiteX2" fmla="*/ 0 w 464738"/>
                <a:gd name="connsiteY2" fmla="*/ 18596 h 464738"/>
                <a:gd name="connsiteX3" fmla="*/ 836 w 464738"/>
                <a:gd name="connsiteY3" fmla="*/ 1089 h 464738"/>
                <a:gd name="connsiteX4" fmla="*/ 606 w 464738"/>
                <a:gd name="connsiteY4" fmla="*/ 859 h 464738"/>
                <a:gd name="connsiteX5" fmla="*/ 848 w 464738"/>
                <a:gd name="connsiteY5" fmla="*/ 848 h 464738"/>
                <a:gd name="connsiteX6" fmla="*/ 859 w 464738"/>
                <a:gd name="connsiteY6" fmla="*/ 606 h 464738"/>
                <a:gd name="connsiteX7" fmla="*/ 1089 w 464738"/>
                <a:gd name="connsiteY7" fmla="*/ 836 h 464738"/>
                <a:gd name="connsiteX8" fmla="*/ 18596 w 464738"/>
                <a:gd name="connsiteY8" fmla="*/ 0 h 464738"/>
                <a:gd name="connsiteX9" fmla="*/ 334066 w 464738"/>
                <a:gd name="connsiteY9" fmla="*/ 130672 h 464738"/>
                <a:gd name="connsiteX10" fmla="*/ 464738 w 464738"/>
                <a:gd name="connsiteY10" fmla="*/ 446142 h 464738"/>
                <a:gd name="connsiteX11" fmla="*/ 463902 w 464738"/>
                <a:gd name="connsiteY11" fmla="*/ 463650 h 464738"/>
                <a:gd name="connsiteX12" fmla="*/ 464132 w 464738"/>
                <a:gd name="connsiteY12" fmla="*/ 463880 h 464738"/>
                <a:gd name="connsiteX13" fmla="*/ 463891 w 464738"/>
                <a:gd name="connsiteY13" fmla="*/ 463892 h 464738"/>
                <a:gd name="connsiteX14" fmla="*/ 463879 w 464738"/>
                <a:gd name="connsiteY14" fmla="*/ 464132 h 464738"/>
                <a:gd name="connsiteX15" fmla="*/ 463650 w 464738"/>
                <a:gd name="connsiteY15" fmla="*/ 463903 h 46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8" h="464738">
                  <a:moveTo>
                    <a:pt x="446142" y="464738"/>
                  </a:moveTo>
                  <a:cubicBezTo>
                    <a:pt x="331965" y="464738"/>
                    <a:pt x="217787" y="421181"/>
                    <a:pt x="130673" y="334066"/>
                  </a:cubicBezTo>
                  <a:cubicBezTo>
                    <a:pt x="43558" y="246952"/>
                    <a:pt x="1" y="132774"/>
                    <a:pt x="0" y="18596"/>
                  </a:cubicBezTo>
                  <a:lnTo>
                    <a:pt x="836" y="1089"/>
                  </a:lnTo>
                  <a:lnTo>
                    <a:pt x="606" y="859"/>
                  </a:lnTo>
                  <a:lnTo>
                    <a:pt x="848" y="848"/>
                  </a:lnTo>
                  <a:lnTo>
                    <a:pt x="859" y="606"/>
                  </a:lnTo>
                  <a:lnTo>
                    <a:pt x="1089" y="836"/>
                  </a:lnTo>
                  <a:lnTo>
                    <a:pt x="18596" y="0"/>
                  </a:lnTo>
                  <a:cubicBezTo>
                    <a:pt x="132774" y="0"/>
                    <a:pt x="246951" y="43557"/>
                    <a:pt x="334066" y="130672"/>
                  </a:cubicBezTo>
                  <a:cubicBezTo>
                    <a:pt x="421181" y="217787"/>
                    <a:pt x="464738" y="331964"/>
                    <a:pt x="464738" y="446142"/>
                  </a:cubicBezTo>
                  <a:lnTo>
                    <a:pt x="463902" y="463650"/>
                  </a:lnTo>
                  <a:lnTo>
                    <a:pt x="464132" y="463880"/>
                  </a:lnTo>
                  <a:lnTo>
                    <a:pt x="463891" y="463892"/>
                  </a:lnTo>
                  <a:lnTo>
                    <a:pt x="463879" y="464132"/>
                  </a:lnTo>
                  <a:lnTo>
                    <a:pt x="463650" y="46390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6426968-9D35-4263-9721-5B13F9D2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959170" y="958515"/>
              <a:ext cx="464739" cy="464739"/>
            </a:xfrm>
            <a:custGeom>
              <a:avLst/>
              <a:gdLst>
                <a:gd name="connsiteX0" fmla="*/ 464132 w 464739"/>
                <a:gd name="connsiteY0" fmla="*/ 463881 h 464739"/>
                <a:gd name="connsiteX1" fmla="*/ 463891 w 464739"/>
                <a:gd name="connsiteY1" fmla="*/ 463892 h 464739"/>
                <a:gd name="connsiteX2" fmla="*/ 463880 w 464739"/>
                <a:gd name="connsiteY2" fmla="*/ 464132 h 464739"/>
                <a:gd name="connsiteX3" fmla="*/ 463651 w 464739"/>
                <a:gd name="connsiteY3" fmla="*/ 463904 h 464739"/>
                <a:gd name="connsiteX4" fmla="*/ 446142 w 464739"/>
                <a:gd name="connsiteY4" fmla="*/ 464739 h 464739"/>
                <a:gd name="connsiteX5" fmla="*/ 130673 w 464739"/>
                <a:gd name="connsiteY5" fmla="*/ 334067 h 464739"/>
                <a:gd name="connsiteX6" fmla="*/ 0 w 464739"/>
                <a:gd name="connsiteY6" fmla="*/ 18597 h 464739"/>
                <a:gd name="connsiteX7" fmla="*/ 836 w 464739"/>
                <a:gd name="connsiteY7" fmla="*/ 1089 h 464739"/>
                <a:gd name="connsiteX8" fmla="*/ 607 w 464739"/>
                <a:gd name="connsiteY8" fmla="*/ 859 h 464739"/>
                <a:gd name="connsiteX9" fmla="*/ 848 w 464739"/>
                <a:gd name="connsiteY9" fmla="*/ 848 h 464739"/>
                <a:gd name="connsiteX10" fmla="*/ 859 w 464739"/>
                <a:gd name="connsiteY10" fmla="*/ 607 h 464739"/>
                <a:gd name="connsiteX11" fmla="*/ 1089 w 464739"/>
                <a:gd name="connsiteY11" fmla="*/ 836 h 464739"/>
                <a:gd name="connsiteX12" fmla="*/ 18597 w 464739"/>
                <a:gd name="connsiteY12" fmla="*/ 0 h 464739"/>
                <a:gd name="connsiteX13" fmla="*/ 334067 w 464739"/>
                <a:gd name="connsiteY13" fmla="*/ 130672 h 464739"/>
                <a:gd name="connsiteX14" fmla="*/ 464739 w 464739"/>
                <a:gd name="connsiteY14" fmla="*/ 446142 h 464739"/>
                <a:gd name="connsiteX15" fmla="*/ 463903 w 464739"/>
                <a:gd name="connsiteY15" fmla="*/ 463652 h 46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739" h="464739">
                  <a:moveTo>
                    <a:pt x="464132" y="463881"/>
                  </a:moveTo>
                  <a:lnTo>
                    <a:pt x="463891" y="463892"/>
                  </a:lnTo>
                  <a:lnTo>
                    <a:pt x="463880" y="464132"/>
                  </a:lnTo>
                  <a:lnTo>
                    <a:pt x="463651" y="463904"/>
                  </a:lnTo>
                  <a:lnTo>
                    <a:pt x="446142" y="464739"/>
                  </a:lnTo>
                  <a:cubicBezTo>
                    <a:pt x="331965" y="464739"/>
                    <a:pt x="217787" y="421182"/>
                    <a:pt x="130673" y="334067"/>
                  </a:cubicBezTo>
                  <a:cubicBezTo>
                    <a:pt x="43558" y="246953"/>
                    <a:pt x="1" y="132775"/>
                    <a:pt x="0" y="18597"/>
                  </a:cubicBezTo>
                  <a:lnTo>
                    <a:pt x="836" y="1089"/>
                  </a:lnTo>
                  <a:lnTo>
                    <a:pt x="607" y="859"/>
                  </a:lnTo>
                  <a:lnTo>
                    <a:pt x="848" y="848"/>
                  </a:lnTo>
                  <a:lnTo>
                    <a:pt x="859" y="607"/>
                  </a:lnTo>
                  <a:lnTo>
                    <a:pt x="1089" y="836"/>
                  </a:lnTo>
                  <a:lnTo>
                    <a:pt x="18597" y="0"/>
                  </a:lnTo>
                  <a:cubicBezTo>
                    <a:pt x="132775" y="0"/>
                    <a:pt x="246952" y="43557"/>
                    <a:pt x="334067" y="130672"/>
                  </a:cubicBezTo>
                  <a:cubicBezTo>
                    <a:pt x="421182" y="217787"/>
                    <a:pt x="464739" y="331964"/>
                    <a:pt x="464739" y="446142"/>
                  </a:cubicBezTo>
                  <a:lnTo>
                    <a:pt x="463903" y="46365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</p:grp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3FD786AD-5715-4F40-BEE8-2D5F8F1EA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0746969" y="1420178"/>
            <a:ext cx="901736" cy="1868598"/>
          </a:xfrm>
          <a:custGeom>
            <a:avLst/>
            <a:gdLst>
              <a:gd name="connsiteX0" fmla="*/ 450869 w 901736"/>
              <a:gd name="connsiteY0" fmla="*/ 0 h 1868598"/>
              <a:gd name="connsiteX1" fmla="*/ 492611 w 901736"/>
              <a:gd name="connsiteY1" fmla="*/ 52638 h 1868598"/>
              <a:gd name="connsiteX2" fmla="*/ 894647 w 901736"/>
              <a:gd name="connsiteY2" fmla="*/ 1225278 h 1868598"/>
              <a:gd name="connsiteX3" fmla="*/ 901596 w 901736"/>
              <a:gd name="connsiteY3" fmla="*/ 1416229 h 1868598"/>
              <a:gd name="connsiteX4" fmla="*/ 901595 w 901736"/>
              <a:gd name="connsiteY4" fmla="*/ 1416229 h 1868598"/>
              <a:gd name="connsiteX5" fmla="*/ 901736 w 901736"/>
              <a:gd name="connsiteY5" fmla="*/ 1420099 h 1868598"/>
              <a:gd name="connsiteX6" fmla="*/ 892724 w 901736"/>
              <a:gd name="connsiteY6" fmla="*/ 1509500 h 1868598"/>
              <a:gd name="connsiteX7" fmla="*/ 452126 w 901736"/>
              <a:gd name="connsiteY7" fmla="*/ 1868598 h 1868598"/>
              <a:gd name="connsiteX8" fmla="*/ 450868 w 901736"/>
              <a:gd name="connsiteY8" fmla="*/ 1868471 h 1868598"/>
              <a:gd name="connsiteX9" fmla="*/ 450868 w 901736"/>
              <a:gd name="connsiteY9" fmla="*/ 1346995 h 1868598"/>
              <a:gd name="connsiteX10" fmla="*/ 450868 w 901736"/>
              <a:gd name="connsiteY10" fmla="*/ 969255 h 1868598"/>
              <a:gd name="connsiteX11" fmla="*/ 450868 w 901736"/>
              <a:gd name="connsiteY11" fmla="*/ 664370 h 1868598"/>
              <a:gd name="connsiteX12" fmla="*/ 450869 w 901736"/>
              <a:gd name="connsiteY12" fmla="*/ 664370 h 1868598"/>
              <a:gd name="connsiteX13" fmla="*/ 450867 w 901736"/>
              <a:gd name="connsiteY13" fmla="*/ 0 h 1868598"/>
              <a:gd name="connsiteX14" fmla="*/ 450867 w 901736"/>
              <a:gd name="connsiteY14" fmla="*/ 664370 h 1868598"/>
              <a:gd name="connsiteX15" fmla="*/ 450868 w 901736"/>
              <a:gd name="connsiteY15" fmla="*/ 664370 h 1868598"/>
              <a:gd name="connsiteX16" fmla="*/ 450868 w 901736"/>
              <a:gd name="connsiteY16" fmla="*/ 969255 h 1868598"/>
              <a:gd name="connsiteX17" fmla="*/ 450868 w 901736"/>
              <a:gd name="connsiteY17" fmla="*/ 1346995 h 1868598"/>
              <a:gd name="connsiteX18" fmla="*/ 450868 w 901736"/>
              <a:gd name="connsiteY18" fmla="*/ 1868471 h 1868598"/>
              <a:gd name="connsiteX19" fmla="*/ 449610 w 901736"/>
              <a:gd name="connsiteY19" fmla="*/ 1868598 h 1868598"/>
              <a:gd name="connsiteX20" fmla="*/ 9012 w 901736"/>
              <a:gd name="connsiteY20" fmla="*/ 1509500 h 1868598"/>
              <a:gd name="connsiteX21" fmla="*/ 0 w 901736"/>
              <a:gd name="connsiteY21" fmla="*/ 1420099 h 1868598"/>
              <a:gd name="connsiteX22" fmla="*/ 141 w 901736"/>
              <a:gd name="connsiteY22" fmla="*/ 1416229 h 1868598"/>
              <a:gd name="connsiteX23" fmla="*/ 140 w 901736"/>
              <a:gd name="connsiteY23" fmla="*/ 1416229 h 1868598"/>
              <a:gd name="connsiteX24" fmla="*/ 7089 w 901736"/>
              <a:gd name="connsiteY24" fmla="*/ 1225278 h 1868598"/>
              <a:gd name="connsiteX25" fmla="*/ 409125 w 901736"/>
              <a:gd name="connsiteY25" fmla="*/ 52638 h 186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01736" h="1868598">
                <a:moveTo>
                  <a:pt x="450869" y="0"/>
                </a:moveTo>
                <a:lnTo>
                  <a:pt x="492611" y="52638"/>
                </a:lnTo>
                <a:cubicBezTo>
                  <a:pt x="713860" y="359618"/>
                  <a:pt x="861255" y="769067"/>
                  <a:pt x="894647" y="1225278"/>
                </a:cubicBezTo>
                <a:lnTo>
                  <a:pt x="901596" y="1416229"/>
                </a:lnTo>
                <a:lnTo>
                  <a:pt x="901595" y="1416229"/>
                </a:lnTo>
                <a:lnTo>
                  <a:pt x="901736" y="1420099"/>
                </a:lnTo>
                <a:lnTo>
                  <a:pt x="892724" y="1509500"/>
                </a:lnTo>
                <a:cubicBezTo>
                  <a:pt x="850788" y="1714437"/>
                  <a:pt x="669460" y="1868598"/>
                  <a:pt x="452126" y="1868598"/>
                </a:cubicBezTo>
                <a:lnTo>
                  <a:pt x="450868" y="1868471"/>
                </a:lnTo>
                <a:lnTo>
                  <a:pt x="450868" y="1346995"/>
                </a:lnTo>
                <a:lnTo>
                  <a:pt x="450868" y="969255"/>
                </a:lnTo>
                <a:lnTo>
                  <a:pt x="450868" y="664370"/>
                </a:lnTo>
                <a:lnTo>
                  <a:pt x="450869" y="664370"/>
                </a:lnTo>
                <a:close/>
                <a:moveTo>
                  <a:pt x="450867" y="0"/>
                </a:moveTo>
                <a:lnTo>
                  <a:pt x="450867" y="664370"/>
                </a:lnTo>
                <a:lnTo>
                  <a:pt x="450868" y="664370"/>
                </a:lnTo>
                <a:lnTo>
                  <a:pt x="450868" y="969255"/>
                </a:lnTo>
                <a:lnTo>
                  <a:pt x="450868" y="1346995"/>
                </a:lnTo>
                <a:lnTo>
                  <a:pt x="450868" y="1868471"/>
                </a:lnTo>
                <a:lnTo>
                  <a:pt x="449610" y="1868598"/>
                </a:lnTo>
                <a:cubicBezTo>
                  <a:pt x="232276" y="1868598"/>
                  <a:pt x="50948" y="1714437"/>
                  <a:pt x="9012" y="1509500"/>
                </a:cubicBezTo>
                <a:lnTo>
                  <a:pt x="0" y="1420099"/>
                </a:lnTo>
                <a:lnTo>
                  <a:pt x="141" y="1416229"/>
                </a:lnTo>
                <a:lnTo>
                  <a:pt x="140" y="1416229"/>
                </a:lnTo>
                <a:lnTo>
                  <a:pt x="7089" y="1225278"/>
                </a:lnTo>
                <a:cubicBezTo>
                  <a:pt x="40481" y="769067"/>
                  <a:pt x="187876" y="359618"/>
                  <a:pt x="409125" y="52638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52317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BFC9C289-1965-44D3-BE1F-87A992A40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141047" y="5832285"/>
            <a:ext cx="340415" cy="3404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0304243C-9A58-4B18-9670-1116282E7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 flipH="1">
            <a:off x="8409898" y="5010707"/>
            <a:ext cx="571820" cy="1316717"/>
          </a:xfrm>
          <a:custGeom>
            <a:avLst/>
            <a:gdLst>
              <a:gd name="connsiteX0" fmla="*/ 282417 w 571820"/>
              <a:gd name="connsiteY0" fmla="*/ 0 h 1316717"/>
              <a:gd name="connsiteX1" fmla="*/ 285910 w 571820"/>
              <a:gd name="connsiteY1" fmla="*/ 3175 h 1316717"/>
              <a:gd name="connsiteX2" fmla="*/ 287393 w 571820"/>
              <a:gd name="connsiteY2" fmla="*/ 1827 h 1316717"/>
              <a:gd name="connsiteX3" fmla="*/ 289403 w 571820"/>
              <a:gd name="connsiteY3" fmla="*/ 0 h 1316717"/>
              <a:gd name="connsiteX4" fmla="*/ 289403 w 571820"/>
              <a:gd name="connsiteY4" fmla="*/ 6349 h 1316717"/>
              <a:gd name="connsiteX5" fmla="*/ 309203 w 571820"/>
              <a:gd name="connsiteY5" fmla="*/ 24345 h 1316717"/>
              <a:gd name="connsiteX6" fmla="*/ 571820 w 571820"/>
              <a:gd name="connsiteY6" fmla="*/ 658359 h 1316717"/>
              <a:gd name="connsiteX7" fmla="*/ 309203 w 571820"/>
              <a:gd name="connsiteY7" fmla="*/ 1292372 h 1316717"/>
              <a:gd name="connsiteX8" fmla="*/ 289403 w 571820"/>
              <a:gd name="connsiteY8" fmla="*/ 1310368 h 1316717"/>
              <a:gd name="connsiteX9" fmla="*/ 289403 w 571820"/>
              <a:gd name="connsiteY9" fmla="*/ 1316717 h 1316717"/>
              <a:gd name="connsiteX10" fmla="*/ 287393 w 571820"/>
              <a:gd name="connsiteY10" fmla="*/ 1314890 h 1316717"/>
              <a:gd name="connsiteX11" fmla="*/ 285910 w 571820"/>
              <a:gd name="connsiteY11" fmla="*/ 1313542 h 1316717"/>
              <a:gd name="connsiteX12" fmla="*/ 282417 w 571820"/>
              <a:gd name="connsiteY12" fmla="*/ 1316717 h 1316717"/>
              <a:gd name="connsiteX13" fmla="*/ 282417 w 571820"/>
              <a:gd name="connsiteY13" fmla="*/ 1310367 h 1316717"/>
              <a:gd name="connsiteX14" fmla="*/ 262617 w 571820"/>
              <a:gd name="connsiteY14" fmla="*/ 1292372 h 1316717"/>
              <a:gd name="connsiteX15" fmla="*/ 0 w 571820"/>
              <a:gd name="connsiteY15" fmla="*/ 658358 h 1316717"/>
              <a:gd name="connsiteX16" fmla="*/ 262617 w 571820"/>
              <a:gd name="connsiteY16" fmla="*/ 24345 h 1316717"/>
              <a:gd name="connsiteX17" fmla="*/ 282417 w 571820"/>
              <a:gd name="connsiteY17" fmla="*/ 6349 h 131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1820" h="1316717">
                <a:moveTo>
                  <a:pt x="282417" y="0"/>
                </a:moveTo>
                <a:lnTo>
                  <a:pt x="285910" y="3175"/>
                </a:lnTo>
                <a:lnTo>
                  <a:pt x="287393" y="1827"/>
                </a:lnTo>
                <a:lnTo>
                  <a:pt x="289403" y="0"/>
                </a:lnTo>
                <a:lnTo>
                  <a:pt x="289403" y="6349"/>
                </a:lnTo>
                <a:lnTo>
                  <a:pt x="309203" y="24345"/>
                </a:lnTo>
                <a:cubicBezTo>
                  <a:pt x="471461" y="186603"/>
                  <a:pt x="571820" y="410761"/>
                  <a:pt x="571820" y="658359"/>
                </a:cubicBezTo>
                <a:cubicBezTo>
                  <a:pt x="571820" y="905956"/>
                  <a:pt x="471461" y="1130114"/>
                  <a:pt x="309203" y="1292372"/>
                </a:cubicBezTo>
                <a:lnTo>
                  <a:pt x="289403" y="1310368"/>
                </a:lnTo>
                <a:lnTo>
                  <a:pt x="289403" y="1316717"/>
                </a:lnTo>
                <a:lnTo>
                  <a:pt x="287393" y="1314890"/>
                </a:lnTo>
                <a:lnTo>
                  <a:pt x="285910" y="1313542"/>
                </a:lnTo>
                <a:lnTo>
                  <a:pt x="282417" y="1316717"/>
                </a:lnTo>
                <a:lnTo>
                  <a:pt x="282417" y="1310367"/>
                </a:lnTo>
                <a:lnTo>
                  <a:pt x="262617" y="1292372"/>
                </a:lnTo>
                <a:cubicBezTo>
                  <a:pt x="100359" y="1130113"/>
                  <a:pt x="0" y="905956"/>
                  <a:pt x="0" y="658358"/>
                </a:cubicBezTo>
                <a:cubicBezTo>
                  <a:pt x="0" y="410761"/>
                  <a:pt x="100359" y="186603"/>
                  <a:pt x="262617" y="24345"/>
                </a:cubicBezTo>
                <a:lnTo>
                  <a:pt x="282417" y="6349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004F330-2685-43E8-93CC-3A72F1945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30455" y="397061"/>
            <a:ext cx="3901630" cy="5923210"/>
            <a:chOff x="7730455" y="397061"/>
            <a:chExt cx="3901630" cy="5923210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F540312-E657-4675-9FD0-822C4C184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V="1">
              <a:off x="9344477" y="2646371"/>
              <a:ext cx="2287608" cy="3673900"/>
              <a:chOff x="-6080955" y="3437416"/>
              <a:chExt cx="2287608" cy="3673900"/>
            </a:xfrm>
          </p:grpSpPr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790162A5-9662-4AAC-B88A-5600029BF9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-4937151" y="4754133"/>
                <a:ext cx="0" cy="235718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C6945E98-0915-4965-B3A3-8446E1DF1E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 flipH="1">
                <a:off x="-5226554" y="3437416"/>
                <a:ext cx="571820" cy="1316717"/>
              </a:xfrm>
              <a:custGeom>
                <a:avLst/>
                <a:gdLst>
                  <a:gd name="connsiteX0" fmla="*/ 282417 w 571820"/>
                  <a:gd name="connsiteY0" fmla="*/ 1316717 h 1316717"/>
                  <a:gd name="connsiteX1" fmla="*/ 285910 w 571820"/>
                  <a:gd name="connsiteY1" fmla="*/ 1313542 h 1316717"/>
                  <a:gd name="connsiteX2" fmla="*/ 289403 w 571820"/>
                  <a:gd name="connsiteY2" fmla="*/ 1316717 h 1316717"/>
                  <a:gd name="connsiteX3" fmla="*/ 289403 w 571820"/>
                  <a:gd name="connsiteY3" fmla="*/ 1310368 h 1316717"/>
                  <a:gd name="connsiteX4" fmla="*/ 309203 w 571820"/>
                  <a:gd name="connsiteY4" fmla="*/ 1292372 h 1316717"/>
                  <a:gd name="connsiteX5" fmla="*/ 571820 w 571820"/>
                  <a:gd name="connsiteY5" fmla="*/ 658358 h 1316717"/>
                  <a:gd name="connsiteX6" fmla="*/ 309203 w 571820"/>
                  <a:gd name="connsiteY6" fmla="*/ 24345 h 1316717"/>
                  <a:gd name="connsiteX7" fmla="*/ 289403 w 571820"/>
                  <a:gd name="connsiteY7" fmla="*/ 6349 h 1316717"/>
                  <a:gd name="connsiteX8" fmla="*/ 289403 w 571820"/>
                  <a:gd name="connsiteY8" fmla="*/ 0 h 1316717"/>
                  <a:gd name="connsiteX9" fmla="*/ 285910 w 571820"/>
                  <a:gd name="connsiteY9" fmla="*/ 3175 h 1316717"/>
                  <a:gd name="connsiteX10" fmla="*/ 282417 w 571820"/>
                  <a:gd name="connsiteY10" fmla="*/ 0 h 1316717"/>
                  <a:gd name="connsiteX11" fmla="*/ 282417 w 571820"/>
                  <a:gd name="connsiteY11" fmla="*/ 6350 h 1316717"/>
                  <a:gd name="connsiteX12" fmla="*/ 262617 w 571820"/>
                  <a:gd name="connsiteY12" fmla="*/ 24345 h 1316717"/>
                  <a:gd name="connsiteX13" fmla="*/ 0 w 571820"/>
                  <a:gd name="connsiteY13" fmla="*/ 658359 h 1316717"/>
                  <a:gd name="connsiteX14" fmla="*/ 262617 w 571820"/>
                  <a:gd name="connsiteY14" fmla="*/ 1292372 h 1316717"/>
                  <a:gd name="connsiteX15" fmla="*/ 282417 w 571820"/>
                  <a:gd name="connsiteY15" fmla="*/ 1310368 h 1316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1820" h="1316717">
                    <a:moveTo>
                      <a:pt x="282417" y="1316717"/>
                    </a:moveTo>
                    <a:lnTo>
                      <a:pt x="285910" y="1313542"/>
                    </a:lnTo>
                    <a:lnTo>
                      <a:pt x="289403" y="1316717"/>
                    </a:lnTo>
                    <a:lnTo>
                      <a:pt x="289403" y="1310368"/>
                    </a:lnTo>
                    <a:lnTo>
                      <a:pt x="309203" y="1292372"/>
                    </a:lnTo>
                    <a:cubicBezTo>
                      <a:pt x="471461" y="1130114"/>
                      <a:pt x="571820" y="905956"/>
                      <a:pt x="571820" y="658358"/>
                    </a:cubicBezTo>
                    <a:cubicBezTo>
                      <a:pt x="571820" y="410761"/>
                      <a:pt x="471461" y="186603"/>
                      <a:pt x="309203" y="24345"/>
                    </a:cubicBezTo>
                    <a:lnTo>
                      <a:pt x="289403" y="6349"/>
                    </a:lnTo>
                    <a:lnTo>
                      <a:pt x="289403" y="0"/>
                    </a:lnTo>
                    <a:lnTo>
                      <a:pt x="285910" y="3175"/>
                    </a:lnTo>
                    <a:lnTo>
                      <a:pt x="282417" y="0"/>
                    </a:lnTo>
                    <a:lnTo>
                      <a:pt x="282417" y="6350"/>
                    </a:lnTo>
                    <a:lnTo>
                      <a:pt x="262617" y="24345"/>
                    </a:lnTo>
                    <a:cubicBezTo>
                      <a:pt x="100359" y="186604"/>
                      <a:pt x="0" y="410761"/>
                      <a:pt x="0" y="658359"/>
                    </a:cubicBezTo>
                    <a:cubicBezTo>
                      <a:pt x="0" y="905956"/>
                      <a:pt x="100359" y="1130114"/>
                      <a:pt x="262617" y="1292372"/>
                    </a:cubicBezTo>
                    <a:lnTo>
                      <a:pt x="282417" y="1310368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8E8BDE04-7F31-4EEC-9104-C642A25CA9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6080955" y="4476018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836D1EC2-2F56-400A-A1B4-86538216A8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-4937151" y="4476018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D1041CC3-7885-4E28-927C-FD13BA1703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6080955" y="5190567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C31D4CE7-49CC-44F8-91C3-7356DDDB21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-4937151" y="5190567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1857FF28-CD46-45E4-AEAF-7318A74449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6080955" y="5934581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FF33D07-5387-4270-A0E6-7ED9E10B1A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-4937151" y="5934581"/>
                <a:ext cx="1143804" cy="735761"/>
              </a:xfrm>
              <a:custGeom>
                <a:avLst/>
                <a:gdLst>
                  <a:gd name="connsiteX0" fmla="*/ 290619 w 1143804"/>
                  <a:gd name="connsiteY0" fmla="*/ 302 h 735761"/>
                  <a:gd name="connsiteX1" fmla="*/ 714857 w 1143804"/>
                  <a:gd name="connsiteY1" fmla="*/ 120275 h 735761"/>
                  <a:gd name="connsiteX2" fmla="*/ 1132620 w 1143804"/>
                  <a:gd name="connsiteY2" fmla="*/ 664715 h 735761"/>
                  <a:gd name="connsiteX3" fmla="*/ 1138304 w 1143804"/>
                  <a:gd name="connsiteY3" fmla="*/ 690860 h 735761"/>
                  <a:gd name="connsiteX4" fmla="*/ 1143804 w 1143804"/>
                  <a:gd name="connsiteY4" fmla="*/ 694035 h 735761"/>
                  <a:gd name="connsiteX5" fmla="*/ 1139308 w 1143804"/>
                  <a:gd name="connsiteY5" fmla="*/ 695472 h 735761"/>
                  <a:gd name="connsiteX6" fmla="*/ 1140311 w 1143804"/>
                  <a:gd name="connsiteY6" fmla="*/ 700085 h 735761"/>
                  <a:gd name="connsiteX7" fmla="*/ 1134812 w 1143804"/>
                  <a:gd name="connsiteY7" fmla="*/ 696911 h 735761"/>
                  <a:gd name="connsiteX8" fmla="*/ 1109327 w 1143804"/>
                  <a:gd name="connsiteY8" fmla="*/ 705060 h 735761"/>
                  <a:gd name="connsiteX9" fmla="*/ 428947 w 1143804"/>
                  <a:gd name="connsiteY9" fmla="*/ 615486 h 735761"/>
                  <a:gd name="connsiteX10" fmla="*/ 11184 w 1143804"/>
                  <a:gd name="connsiteY10" fmla="*/ 71046 h 735761"/>
                  <a:gd name="connsiteX11" fmla="*/ 5499 w 1143804"/>
                  <a:gd name="connsiteY11" fmla="*/ 44901 h 735761"/>
                  <a:gd name="connsiteX12" fmla="*/ 0 w 1143804"/>
                  <a:gd name="connsiteY12" fmla="*/ 41727 h 735761"/>
                  <a:gd name="connsiteX13" fmla="*/ 4496 w 1143804"/>
                  <a:gd name="connsiteY13" fmla="*/ 40289 h 735761"/>
                  <a:gd name="connsiteX14" fmla="*/ 3493 w 1143804"/>
                  <a:gd name="connsiteY14" fmla="*/ 35676 h 735761"/>
                  <a:gd name="connsiteX15" fmla="*/ 8992 w 1143804"/>
                  <a:gd name="connsiteY15" fmla="*/ 38851 h 735761"/>
                  <a:gd name="connsiteX16" fmla="*/ 34477 w 1143804"/>
                  <a:gd name="connsiteY16" fmla="*/ 30702 h 735761"/>
                  <a:gd name="connsiteX17" fmla="*/ 290619 w 1143804"/>
                  <a:gd name="connsiteY17" fmla="*/ 302 h 73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804" h="735761">
                    <a:moveTo>
                      <a:pt x="290619" y="302"/>
                    </a:moveTo>
                    <a:cubicBezTo>
                      <a:pt x="435153" y="4056"/>
                      <a:pt x="580841" y="42901"/>
                      <a:pt x="714857" y="120275"/>
                    </a:cubicBezTo>
                    <a:cubicBezTo>
                      <a:pt x="929283" y="244074"/>
                      <a:pt x="1073229" y="443066"/>
                      <a:pt x="1132620" y="664715"/>
                    </a:cubicBezTo>
                    <a:lnTo>
                      <a:pt x="1138304" y="690860"/>
                    </a:lnTo>
                    <a:lnTo>
                      <a:pt x="1143804" y="694035"/>
                    </a:lnTo>
                    <a:lnTo>
                      <a:pt x="1139308" y="695472"/>
                    </a:lnTo>
                    <a:lnTo>
                      <a:pt x="1140311" y="700085"/>
                    </a:lnTo>
                    <a:lnTo>
                      <a:pt x="1134812" y="696911"/>
                    </a:lnTo>
                    <a:lnTo>
                      <a:pt x="1109327" y="705060"/>
                    </a:lnTo>
                    <a:cubicBezTo>
                      <a:pt x="887679" y="764450"/>
                      <a:pt x="643373" y="739285"/>
                      <a:pt x="428947" y="615486"/>
                    </a:cubicBezTo>
                    <a:cubicBezTo>
                      <a:pt x="214521" y="491687"/>
                      <a:pt x="70574" y="292695"/>
                      <a:pt x="11184" y="71046"/>
                    </a:cubicBezTo>
                    <a:lnTo>
                      <a:pt x="5499" y="44901"/>
                    </a:lnTo>
                    <a:lnTo>
                      <a:pt x="0" y="41727"/>
                    </a:lnTo>
                    <a:lnTo>
                      <a:pt x="4496" y="40289"/>
                    </a:lnTo>
                    <a:lnTo>
                      <a:pt x="3493" y="35676"/>
                    </a:lnTo>
                    <a:lnTo>
                      <a:pt x="8992" y="38851"/>
                    </a:lnTo>
                    <a:lnTo>
                      <a:pt x="34477" y="30702"/>
                    </a:lnTo>
                    <a:cubicBezTo>
                      <a:pt x="117595" y="8430"/>
                      <a:pt x="203899" y="-1950"/>
                      <a:pt x="290619" y="30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1049F146-DADD-4A7F-B64A-C14385351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8669440" y="397061"/>
              <a:ext cx="1785983" cy="2208479"/>
              <a:chOff x="2725201" y="4453039"/>
              <a:chExt cx="1785983" cy="2208479"/>
            </a:xfrm>
          </p:grpSpPr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08208227-E6FD-4E62-A3E5-339B3116BF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0" flipH="1">
                <a:off x="3618192" y="4453039"/>
                <a:ext cx="0" cy="22084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EBE45BAE-1944-4D0F-8799-E631B489FF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2738439" y="5243393"/>
                <a:ext cx="176093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8B4E4D53-4C64-4FFC-9DEE-D23E84F95A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725201" y="4861779"/>
                <a:ext cx="1785983" cy="1799739"/>
              </a:xfrm>
              <a:custGeom>
                <a:avLst/>
                <a:gdLst>
                  <a:gd name="connsiteX0" fmla="*/ 440819 w 1785983"/>
                  <a:gd name="connsiteY0" fmla="*/ 59 h 1799739"/>
                  <a:gd name="connsiteX1" fmla="*/ 845918 w 1785983"/>
                  <a:gd name="connsiteY1" fmla="*/ 261596 h 1799739"/>
                  <a:gd name="connsiteX2" fmla="*/ 892992 w 1785983"/>
                  <a:gd name="connsiteY2" fmla="*/ 360758 h 1799739"/>
                  <a:gd name="connsiteX3" fmla="*/ 892992 w 1785983"/>
                  <a:gd name="connsiteY3" fmla="*/ 365372 h 1799739"/>
                  <a:gd name="connsiteX4" fmla="*/ 940065 w 1785983"/>
                  <a:gd name="connsiteY4" fmla="*/ 266212 h 1799739"/>
                  <a:gd name="connsiteX5" fmla="*/ 1406106 w 1785983"/>
                  <a:gd name="connsiteY5" fmla="*/ 8338 h 1799739"/>
                  <a:gd name="connsiteX6" fmla="*/ 1022901 w 1785983"/>
                  <a:gd name="connsiteY6" fmla="*/ 1699451 h 1799739"/>
                  <a:gd name="connsiteX7" fmla="*/ 892991 w 1785983"/>
                  <a:gd name="connsiteY7" fmla="*/ 1799739 h 1799739"/>
                  <a:gd name="connsiteX8" fmla="*/ 892991 w 1785983"/>
                  <a:gd name="connsiteY8" fmla="*/ 1795123 h 1799739"/>
                  <a:gd name="connsiteX9" fmla="*/ 763082 w 1785983"/>
                  <a:gd name="connsiteY9" fmla="*/ 1694835 h 1799739"/>
                  <a:gd name="connsiteX10" fmla="*/ 379877 w 1785983"/>
                  <a:gd name="connsiteY10" fmla="*/ 3722 h 1799739"/>
                  <a:gd name="connsiteX11" fmla="*/ 440819 w 1785983"/>
                  <a:gd name="connsiteY11" fmla="*/ 59 h 1799739"/>
                  <a:gd name="connsiteX0" fmla="*/ 440819 w 1785983"/>
                  <a:gd name="connsiteY0" fmla="*/ 59 h 1849891"/>
                  <a:gd name="connsiteX1" fmla="*/ 845918 w 1785983"/>
                  <a:gd name="connsiteY1" fmla="*/ 261596 h 1849891"/>
                  <a:gd name="connsiteX2" fmla="*/ 892992 w 1785983"/>
                  <a:gd name="connsiteY2" fmla="*/ 360758 h 1849891"/>
                  <a:gd name="connsiteX3" fmla="*/ 892992 w 1785983"/>
                  <a:gd name="connsiteY3" fmla="*/ 365372 h 1849891"/>
                  <a:gd name="connsiteX4" fmla="*/ 940065 w 1785983"/>
                  <a:gd name="connsiteY4" fmla="*/ 266212 h 1849891"/>
                  <a:gd name="connsiteX5" fmla="*/ 1406106 w 1785983"/>
                  <a:gd name="connsiteY5" fmla="*/ 8338 h 1849891"/>
                  <a:gd name="connsiteX6" fmla="*/ 1022901 w 1785983"/>
                  <a:gd name="connsiteY6" fmla="*/ 1699451 h 1849891"/>
                  <a:gd name="connsiteX7" fmla="*/ 892991 w 1785983"/>
                  <a:gd name="connsiteY7" fmla="*/ 1799739 h 1849891"/>
                  <a:gd name="connsiteX8" fmla="*/ 838223 w 1785983"/>
                  <a:gd name="connsiteY8" fmla="*/ 1849891 h 1849891"/>
                  <a:gd name="connsiteX9" fmla="*/ 763082 w 1785983"/>
                  <a:gd name="connsiteY9" fmla="*/ 1694835 h 1849891"/>
                  <a:gd name="connsiteX10" fmla="*/ 379877 w 1785983"/>
                  <a:gd name="connsiteY10" fmla="*/ 3722 h 1849891"/>
                  <a:gd name="connsiteX11" fmla="*/ 440819 w 1785983"/>
                  <a:gd name="connsiteY11" fmla="*/ 59 h 1849891"/>
                  <a:gd name="connsiteX0" fmla="*/ 440819 w 1785983"/>
                  <a:gd name="connsiteY0" fmla="*/ 59 h 1799739"/>
                  <a:gd name="connsiteX1" fmla="*/ 845918 w 1785983"/>
                  <a:gd name="connsiteY1" fmla="*/ 261596 h 1799739"/>
                  <a:gd name="connsiteX2" fmla="*/ 892992 w 1785983"/>
                  <a:gd name="connsiteY2" fmla="*/ 360758 h 1799739"/>
                  <a:gd name="connsiteX3" fmla="*/ 892992 w 1785983"/>
                  <a:gd name="connsiteY3" fmla="*/ 365372 h 1799739"/>
                  <a:gd name="connsiteX4" fmla="*/ 940065 w 1785983"/>
                  <a:gd name="connsiteY4" fmla="*/ 266212 h 1799739"/>
                  <a:gd name="connsiteX5" fmla="*/ 1406106 w 1785983"/>
                  <a:gd name="connsiteY5" fmla="*/ 8338 h 1799739"/>
                  <a:gd name="connsiteX6" fmla="*/ 1022901 w 1785983"/>
                  <a:gd name="connsiteY6" fmla="*/ 1699451 h 1799739"/>
                  <a:gd name="connsiteX7" fmla="*/ 892991 w 1785983"/>
                  <a:gd name="connsiteY7" fmla="*/ 1799739 h 1799739"/>
                  <a:gd name="connsiteX8" fmla="*/ 763082 w 1785983"/>
                  <a:gd name="connsiteY8" fmla="*/ 1694835 h 1799739"/>
                  <a:gd name="connsiteX9" fmla="*/ 379877 w 1785983"/>
                  <a:gd name="connsiteY9" fmla="*/ 3722 h 1799739"/>
                  <a:gd name="connsiteX10" fmla="*/ 440819 w 1785983"/>
                  <a:gd name="connsiteY10" fmla="*/ 59 h 179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85983" h="1799739">
                    <a:moveTo>
                      <a:pt x="440819" y="59"/>
                    </a:moveTo>
                    <a:cubicBezTo>
                      <a:pt x="584367" y="2557"/>
                      <a:pt x="735105" y="83293"/>
                      <a:pt x="845918" y="261596"/>
                    </a:cubicBezTo>
                    <a:lnTo>
                      <a:pt x="892992" y="360758"/>
                    </a:lnTo>
                    <a:lnTo>
                      <a:pt x="892992" y="365372"/>
                    </a:lnTo>
                    <a:lnTo>
                      <a:pt x="940065" y="266212"/>
                    </a:lnTo>
                    <a:cubicBezTo>
                      <a:pt x="1066709" y="62437"/>
                      <a:pt x="1245499" y="-13903"/>
                      <a:pt x="1406106" y="8338"/>
                    </a:cubicBezTo>
                    <a:cubicBezTo>
                      <a:pt x="1827702" y="66720"/>
                      <a:pt x="2124001" y="804388"/>
                      <a:pt x="1022901" y="1699451"/>
                    </a:cubicBezTo>
                    <a:lnTo>
                      <a:pt x="892991" y="1799739"/>
                    </a:lnTo>
                    <a:lnTo>
                      <a:pt x="763082" y="1694835"/>
                    </a:lnTo>
                    <a:cubicBezTo>
                      <a:pt x="-338018" y="799772"/>
                      <a:pt x="-41719" y="62104"/>
                      <a:pt x="379877" y="3722"/>
                    </a:cubicBezTo>
                    <a:cubicBezTo>
                      <a:pt x="399953" y="942"/>
                      <a:pt x="420313" y="-298"/>
                      <a:pt x="440819" y="59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ell MT" panose="020205030603050203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6" name="Rectangle 30">
                <a:extLst>
                  <a:ext uri="{FF2B5EF4-FFF2-40B4-BE49-F238E27FC236}">
                    <a16:creationId xmlns:a16="http://schemas.microsoft.com/office/drawing/2014/main" id="{1E469BE5-4D66-4EF4-8D95-9EE9B49E17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>
                <a:off x="3124232" y="5447997"/>
                <a:ext cx="987915" cy="987915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117" name="Rectangle 30">
                <a:extLst>
                  <a:ext uri="{FF2B5EF4-FFF2-40B4-BE49-F238E27FC236}">
                    <a16:creationId xmlns:a16="http://schemas.microsoft.com/office/drawing/2014/main" id="{97CC8B6D-C9C9-4420-B145-C479DBBFBB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>
                <a:off x="3315029" y="5983110"/>
                <a:ext cx="606323" cy="606323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4C305DC7-D46C-40E8-B181-98D0417C3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V="1">
              <a:off x="9101269" y="2385858"/>
              <a:ext cx="864005" cy="1032464"/>
              <a:chOff x="2207971" y="2384401"/>
              <a:chExt cx="864005" cy="1032464"/>
            </a:xfrm>
          </p:grpSpPr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74A907D-7F5B-49D1-99A2-2EE5CBE606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A2CB551E-1E4C-467D-A3D3-7BA52A2720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DFA76F48-9EFD-452A-B0B9-363207E9F3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FA58951F-7DDC-408C-A381-96773B5C044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9844DEAE-03C1-47CA-AD25-A4799167650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9DED8F11-2AB8-4BC3-90AA-2063E1199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92921" y="5784159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EFFC5F39-870E-4D66-853D-4F4EE1C513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514516" y="834250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C88C80A8-E095-4A4F-87E4-8AD7E7C57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10698843" y="1090043"/>
              <a:ext cx="901736" cy="2160000"/>
              <a:chOff x="8217770" y="397306"/>
              <a:chExt cx="901736" cy="2160000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2ABDBCCB-5528-4B88-8E71-4594FA5300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668638" y="397306"/>
                <a:ext cx="0" cy="216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A72526B2-FC30-4028-887E-A0A9559FDB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8217770" y="397306"/>
                <a:ext cx="901736" cy="1868598"/>
              </a:xfrm>
              <a:custGeom>
                <a:avLst/>
                <a:gdLst>
                  <a:gd name="connsiteX0" fmla="*/ 450869 w 901736"/>
                  <a:gd name="connsiteY0" fmla="*/ 0 h 1868598"/>
                  <a:gd name="connsiteX1" fmla="*/ 450868 w 901736"/>
                  <a:gd name="connsiteY1" fmla="*/ 0 h 1868598"/>
                  <a:gd name="connsiteX2" fmla="*/ 450867 w 901736"/>
                  <a:gd name="connsiteY2" fmla="*/ 0 h 1868598"/>
                  <a:gd name="connsiteX3" fmla="*/ 409125 w 901736"/>
                  <a:gd name="connsiteY3" fmla="*/ 52638 h 1868598"/>
                  <a:gd name="connsiteX4" fmla="*/ 7089 w 901736"/>
                  <a:gd name="connsiteY4" fmla="*/ 1225278 h 1868598"/>
                  <a:gd name="connsiteX5" fmla="*/ 140 w 901736"/>
                  <a:gd name="connsiteY5" fmla="*/ 1416229 h 1868598"/>
                  <a:gd name="connsiteX6" fmla="*/ 141 w 901736"/>
                  <a:gd name="connsiteY6" fmla="*/ 1416229 h 1868598"/>
                  <a:gd name="connsiteX7" fmla="*/ 0 w 901736"/>
                  <a:gd name="connsiteY7" fmla="*/ 1420099 h 1868598"/>
                  <a:gd name="connsiteX8" fmla="*/ 9012 w 901736"/>
                  <a:gd name="connsiteY8" fmla="*/ 1509500 h 1868598"/>
                  <a:gd name="connsiteX9" fmla="*/ 449610 w 901736"/>
                  <a:gd name="connsiteY9" fmla="*/ 1868598 h 1868598"/>
                  <a:gd name="connsiteX10" fmla="*/ 450868 w 901736"/>
                  <a:gd name="connsiteY10" fmla="*/ 1868471 h 1868598"/>
                  <a:gd name="connsiteX11" fmla="*/ 452126 w 901736"/>
                  <a:gd name="connsiteY11" fmla="*/ 1868598 h 1868598"/>
                  <a:gd name="connsiteX12" fmla="*/ 892724 w 901736"/>
                  <a:gd name="connsiteY12" fmla="*/ 1509500 h 1868598"/>
                  <a:gd name="connsiteX13" fmla="*/ 901736 w 901736"/>
                  <a:gd name="connsiteY13" fmla="*/ 1420099 h 1868598"/>
                  <a:gd name="connsiteX14" fmla="*/ 901595 w 901736"/>
                  <a:gd name="connsiteY14" fmla="*/ 1416229 h 1868598"/>
                  <a:gd name="connsiteX15" fmla="*/ 901596 w 901736"/>
                  <a:gd name="connsiteY15" fmla="*/ 1416229 h 1868598"/>
                  <a:gd name="connsiteX16" fmla="*/ 894647 w 901736"/>
                  <a:gd name="connsiteY16" fmla="*/ 1225278 h 1868598"/>
                  <a:gd name="connsiteX17" fmla="*/ 492611 w 901736"/>
                  <a:gd name="connsiteY17" fmla="*/ 52638 h 1868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01736" h="1868598">
                    <a:moveTo>
                      <a:pt x="450869" y="0"/>
                    </a:moveTo>
                    <a:lnTo>
                      <a:pt x="450868" y="0"/>
                    </a:lnTo>
                    <a:lnTo>
                      <a:pt x="450867" y="0"/>
                    </a:lnTo>
                    <a:lnTo>
                      <a:pt x="409125" y="52638"/>
                    </a:lnTo>
                    <a:cubicBezTo>
                      <a:pt x="187876" y="359618"/>
                      <a:pt x="40481" y="769067"/>
                      <a:pt x="7089" y="1225278"/>
                    </a:cubicBezTo>
                    <a:lnTo>
                      <a:pt x="140" y="1416229"/>
                    </a:lnTo>
                    <a:lnTo>
                      <a:pt x="141" y="1416229"/>
                    </a:lnTo>
                    <a:lnTo>
                      <a:pt x="0" y="1420099"/>
                    </a:lnTo>
                    <a:lnTo>
                      <a:pt x="9012" y="1509500"/>
                    </a:lnTo>
                    <a:cubicBezTo>
                      <a:pt x="50948" y="1714437"/>
                      <a:pt x="232276" y="1868598"/>
                      <a:pt x="449610" y="1868598"/>
                    </a:cubicBezTo>
                    <a:lnTo>
                      <a:pt x="450868" y="1868471"/>
                    </a:lnTo>
                    <a:lnTo>
                      <a:pt x="452126" y="1868598"/>
                    </a:lnTo>
                    <a:cubicBezTo>
                      <a:pt x="669460" y="1868598"/>
                      <a:pt x="850788" y="1714437"/>
                      <a:pt x="892724" y="1509500"/>
                    </a:cubicBezTo>
                    <a:lnTo>
                      <a:pt x="901736" y="1420099"/>
                    </a:lnTo>
                    <a:lnTo>
                      <a:pt x="901595" y="1416229"/>
                    </a:lnTo>
                    <a:lnTo>
                      <a:pt x="901596" y="1416229"/>
                    </a:lnTo>
                    <a:lnTo>
                      <a:pt x="894647" y="1225278"/>
                    </a:lnTo>
                    <a:cubicBezTo>
                      <a:pt x="861255" y="769067"/>
                      <a:pt x="713860" y="359618"/>
                      <a:pt x="492611" y="52638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106" name="Rectangle 5">
                <a:extLst>
                  <a:ext uri="{FF2B5EF4-FFF2-40B4-BE49-F238E27FC236}">
                    <a16:creationId xmlns:a16="http://schemas.microsoft.com/office/drawing/2014/main" id="{6F50CD0A-EB53-43E3-B229-56581B16DE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>
                <a:off x="8370075" y="1136688"/>
                <a:ext cx="597126" cy="597126"/>
              </a:xfrm>
              <a:custGeom>
                <a:avLst/>
                <a:gdLst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0 w 1239398"/>
                  <a:gd name="connsiteY4" fmla="*/ 0 h 1239398"/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91440 w 1239398"/>
                  <a:gd name="connsiteY4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  <a:gd name="connsiteX3" fmla="*/ 91440 w 1239398"/>
                  <a:gd name="connsiteY3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9398" h="1239398">
                    <a:moveTo>
                      <a:pt x="1239398" y="0"/>
                    </a:moveTo>
                    <a:lnTo>
                      <a:pt x="1239398" y="1239398"/>
                    </a:lnTo>
                    <a:lnTo>
                      <a:pt x="0" y="123939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107" name="Rectangle 5">
                <a:extLst>
                  <a:ext uri="{FF2B5EF4-FFF2-40B4-BE49-F238E27FC236}">
                    <a16:creationId xmlns:a16="http://schemas.microsoft.com/office/drawing/2014/main" id="{07439A8C-E126-4EF8-9DDE-B12EEB6344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>
                <a:off x="8457521" y="720913"/>
                <a:ext cx="422234" cy="422234"/>
              </a:xfrm>
              <a:custGeom>
                <a:avLst/>
                <a:gdLst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0 w 1239398"/>
                  <a:gd name="connsiteY4" fmla="*/ 0 h 1239398"/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91440 w 1239398"/>
                  <a:gd name="connsiteY4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  <a:gd name="connsiteX3" fmla="*/ 91440 w 1239398"/>
                  <a:gd name="connsiteY3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9398" h="1239398">
                    <a:moveTo>
                      <a:pt x="1239398" y="0"/>
                    </a:moveTo>
                    <a:lnTo>
                      <a:pt x="1239398" y="1239398"/>
                    </a:lnTo>
                    <a:lnTo>
                      <a:pt x="0" y="123939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F971A352-3CE3-4D4E-89FF-4AC76D562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 flipH="1">
              <a:off x="8254545" y="4918166"/>
              <a:ext cx="571820" cy="1620000"/>
              <a:chOff x="8482785" y="4330454"/>
              <a:chExt cx="571820" cy="1620000"/>
            </a:xfrm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1181DD3C-BB7E-4654-97CB-5EBA46737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DBFDB5FE-621F-4885-8FE3-F32C80AB0D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3C986CB-6F99-49CC-B770-5C631F665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8100000" flipH="1">
              <a:off x="11104707" y="427549"/>
              <a:ext cx="464739" cy="900000"/>
              <a:chOff x="4511184" y="2651374"/>
              <a:chExt cx="464739" cy="900000"/>
            </a:xfrm>
          </p:grpSpPr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AECC4036-7099-49F0-A624-8E4B788490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 flipH="1" flipV="1">
                <a:off x="4511184" y="2990814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2D9D2BC0-F00D-4508-B62B-4150C07B95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V="1">
                <a:off x="4743982" y="2651374"/>
                <a:ext cx="0" cy="90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4134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6" name="Picture 5" descr="Fireworks exploding in the night sky">
            <a:extLst>
              <a:ext uri="{FF2B5EF4-FFF2-40B4-BE49-F238E27FC236}">
                <a16:creationId xmlns:a16="http://schemas.microsoft.com/office/drawing/2014/main" id="{75EBBCBD-9B8D-4DCA-8813-FB4E387B16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0" r="21360"/>
          <a:stretch/>
        </p:blipFill>
        <p:spPr>
          <a:xfrm>
            <a:off x="540989" y="540033"/>
            <a:ext cx="4996212" cy="577527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07300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29750D4-1D1B-4758-91C3-0B70887F27D6}"/>
              </a:ext>
            </a:extLst>
          </p:cNvPr>
          <p:cNvSpPr txBox="1"/>
          <p:nvPr/>
        </p:nvSpPr>
        <p:spPr>
          <a:xfrm>
            <a:off x="6634163" y="633439"/>
            <a:ext cx="4460874" cy="14765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>
                <a:srgbClr val="82AF1F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70000"/>
                  </a:srgbClr>
                </a:solidFill>
                <a:effectLst/>
                <a:uLnTx/>
                <a:uFillTx/>
                <a:latin typeface="Rockwell Nova Light"/>
                <a:ea typeface="+mn-ea"/>
                <a:cs typeface="+mn-cs"/>
              </a:rPr>
              <a:t>What is a famous song we sing at New Year, especially in Scotland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70000"/>
                  </a:srgbClr>
                </a:solidFill>
                <a:effectLst/>
                <a:uLnTx/>
                <a:uFillTx/>
                <a:latin typeface="Rockwell Nova Light"/>
                <a:ea typeface="+mn-ea"/>
                <a:cs typeface="+mn-cs"/>
              </a:rPr>
              <a:t>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Rockwell Nova Ligh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AFC5FF-614A-4CDB-8FED-B453BC7AE77B}"/>
              </a:ext>
            </a:extLst>
          </p:cNvPr>
          <p:cNvSpPr txBox="1"/>
          <p:nvPr/>
        </p:nvSpPr>
        <p:spPr>
          <a:xfrm>
            <a:off x="6140266" y="2327490"/>
            <a:ext cx="54740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GB" sz="2000" dirty="0">
                <a:solidFill>
                  <a:schemeClr val="accent3"/>
                </a:solidFill>
              </a:rPr>
              <a:t>‘Auld Lang Syne’!</a:t>
            </a:r>
            <a:r>
              <a:rPr lang="en-GB" sz="2000" dirty="0"/>
              <a:t> </a:t>
            </a:r>
          </a:p>
          <a:p>
            <a:pPr lvl="0">
              <a:spcAft>
                <a:spcPts val="600"/>
              </a:spcAft>
            </a:pPr>
            <a:endParaRPr lang="en-GB" sz="2000" dirty="0"/>
          </a:p>
          <a:p>
            <a:pPr lvl="0">
              <a:spcAft>
                <a:spcPts val="600"/>
              </a:spcAft>
            </a:pPr>
            <a:r>
              <a:rPr lang="en-GB" sz="2000" dirty="0"/>
              <a:t>It is about friendship and remembering the past year and you will often hear it as fireworks go off. </a:t>
            </a:r>
          </a:p>
          <a:p>
            <a:pPr lvl="0">
              <a:spcAft>
                <a:spcPts val="600"/>
              </a:spcAft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</a:endParaRPr>
          </a:p>
          <a:p>
            <a:pPr lvl="0">
              <a:spcAft>
                <a:spcPts val="600"/>
              </a:spcAft>
            </a:pPr>
            <a:r>
              <a:rPr lang="en-GB" sz="2000" dirty="0">
                <a:solidFill>
                  <a:srgbClr val="FFFFFF"/>
                </a:solidFill>
                <a:latin typeface="Avenir Next LT Pro Light"/>
              </a:rPr>
              <a:t>Why do you think singing together makes people happy?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98B8BC-3430-47B1-829F-E06024C30589}"/>
              </a:ext>
            </a:extLst>
          </p:cNvPr>
          <p:cNvSpPr txBox="1"/>
          <p:nvPr/>
        </p:nvSpPr>
        <p:spPr>
          <a:xfrm>
            <a:off x="6096000" y="5316020"/>
            <a:ext cx="5644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Here is a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 verse and chorus of ‘Auld Lang Syne’ – sing along if you know it!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5" name="yt1s.com - Auld Lang Syne-[AudioTrimmer.com]">
            <a:hlinkClick r:id="" action="ppaction://media"/>
            <a:extLst>
              <a:ext uri="{FF2B5EF4-FFF2-40B4-BE49-F238E27FC236}">
                <a16:creationId xmlns:a16="http://schemas.microsoft.com/office/drawing/2014/main" id="{D6F8800F-35E6-427E-8894-75CD75DF07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33917" y="56699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1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23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F96504-A6E9-4B75-8BFD-4ADE35B9E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6050" y="540000"/>
            <a:ext cx="3884962" cy="1331637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/>
              <a:t>Music and celebration: Klezmer wedding music</a:t>
            </a:r>
          </a:p>
        </p:txBody>
      </p:sp>
      <p:pic>
        <p:nvPicPr>
          <p:cNvPr id="5" name="Picture 4" descr="A group of men playing instruments&#10;&#10;Description automatically generated with low confidence">
            <a:extLst>
              <a:ext uri="{FF2B5EF4-FFF2-40B4-BE49-F238E27FC236}">
                <a16:creationId xmlns:a16="http://schemas.microsoft.com/office/drawing/2014/main" id="{8963D43D-0177-4D95-8784-5B9474DF8B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" t="8784" r="6704" b="9323"/>
          <a:stretch/>
        </p:blipFill>
        <p:spPr>
          <a:xfrm>
            <a:off x="303162" y="1076212"/>
            <a:ext cx="7159726" cy="507843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8531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DCC22-01DF-408C-A6F8-2C2064811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6050" y="2411637"/>
            <a:ext cx="3884962" cy="3906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Music is used all over the world in many celebrations. </a:t>
            </a:r>
          </a:p>
          <a:p>
            <a:pPr marL="0" indent="0">
              <a:buNone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Klezmer music is part of Jewish traditions from Eastern Europe. Most Klezmer pieces are for dancing to, at weddings for instance.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3">
                    <a:alpha val="7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Can you identify any of the instruments in this picture?</a:t>
            </a:r>
            <a:endParaRPr lang="en-GB" b="1" dirty="0">
              <a:solidFill>
                <a:schemeClr val="accent3">
                  <a:alpha val="7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784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01C0CAB-6A03-4C6A-9FAA-21984775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982E0B2-AA9C-441C-A08E-A9DF9CF12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BE623D-8175-492E-878F-BFBEEEDA7197}"/>
              </a:ext>
            </a:extLst>
          </p:cNvPr>
          <p:cNvSpPr txBox="1"/>
          <p:nvPr/>
        </p:nvSpPr>
        <p:spPr>
          <a:xfrm>
            <a:off x="1079510" y="4602162"/>
            <a:ext cx="4457690" cy="17208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2800" cap="all" spc="400" dirty="0">
                <a:latin typeface="+mj-lt"/>
                <a:ea typeface="+mj-ea"/>
                <a:cs typeface="+mj-cs"/>
              </a:rPr>
              <a:t>Here are some instruments used in Klezmer music</a:t>
            </a:r>
          </a:p>
        </p:txBody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2358B202-CE0A-4170-90A0-05131511C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014787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3F804F3-2BF9-422B-B06B-A408B414360F}"/>
              </a:ext>
            </a:extLst>
          </p:cNvPr>
          <p:cNvSpPr txBox="1"/>
          <p:nvPr/>
        </p:nvSpPr>
        <p:spPr>
          <a:xfrm>
            <a:off x="876603" y="1126893"/>
            <a:ext cx="4451350" cy="215007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>
                <a:srgbClr val="82AF1F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2211146-D518-4FE5-905C-FF04F2AFC065}"/>
              </a:ext>
            </a:extLst>
          </p:cNvPr>
          <p:cNvGrpSpPr/>
          <p:nvPr/>
        </p:nvGrpSpPr>
        <p:grpSpPr>
          <a:xfrm>
            <a:off x="213590" y="1348637"/>
            <a:ext cx="2888688" cy="2101825"/>
            <a:chOff x="213590" y="1348637"/>
            <a:chExt cx="2888688" cy="2101825"/>
          </a:xfrm>
        </p:grpSpPr>
        <p:pic>
          <p:nvPicPr>
            <p:cNvPr id="35" name="Picture 34" descr="Trombone">
              <a:extLst>
                <a:ext uri="{FF2B5EF4-FFF2-40B4-BE49-F238E27FC236}">
                  <a16:creationId xmlns:a16="http://schemas.microsoft.com/office/drawing/2014/main" id="{D4ED843F-3BC5-469A-A9FF-23532F5546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67" b="19068"/>
            <a:stretch/>
          </p:blipFill>
          <p:spPr>
            <a:xfrm>
              <a:off x="213591" y="1348637"/>
              <a:ext cx="2888687" cy="1626246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12F213E-09FD-4F5B-926C-4CCD94D14DA6}"/>
                </a:ext>
              </a:extLst>
            </p:cNvPr>
            <p:cNvSpPr txBox="1"/>
            <p:nvPr/>
          </p:nvSpPr>
          <p:spPr>
            <a:xfrm>
              <a:off x="213590" y="3081130"/>
              <a:ext cx="28886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Trombone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F28B099-09D3-46F9-898D-85C23C3BC679}"/>
              </a:ext>
            </a:extLst>
          </p:cNvPr>
          <p:cNvGrpSpPr/>
          <p:nvPr/>
        </p:nvGrpSpPr>
        <p:grpSpPr>
          <a:xfrm>
            <a:off x="3725718" y="581932"/>
            <a:ext cx="1896193" cy="3249023"/>
            <a:chOff x="3725718" y="581932"/>
            <a:chExt cx="1896193" cy="3249023"/>
          </a:xfrm>
        </p:grpSpPr>
        <p:pic>
          <p:nvPicPr>
            <p:cNvPr id="33" name="Picture 32" descr="Clarinet">
              <a:extLst>
                <a:ext uri="{FF2B5EF4-FFF2-40B4-BE49-F238E27FC236}">
                  <a16:creationId xmlns:a16="http://schemas.microsoft.com/office/drawing/2014/main" id="{150369BD-12B7-4386-966F-D4C1EE357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1" r="19645"/>
            <a:stretch/>
          </p:blipFill>
          <p:spPr>
            <a:xfrm>
              <a:off x="3725719" y="581932"/>
              <a:ext cx="1896192" cy="2868572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2E24736-96A1-4D00-9A09-8D94A6B07C30}"/>
                </a:ext>
              </a:extLst>
            </p:cNvPr>
            <p:cNvSpPr txBox="1"/>
            <p:nvPr/>
          </p:nvSpPr>
          <p:spPr>
            <a:xfrm>
              <a:off x="3725718" y="3461623"/>
              <a:ext cx="1896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Clarinet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4B286EA-4953-4B69-B6AD-00D71C5E272B}"/>
              </a:ext>
            </a:extLst>
          </p:cNvPr>
          <p:cNvGrpSpPr/>
          <p:nvPr/>
        </p:nvGrpSpPr>
        <p:grpSpPr>
          <a:xfrm>
            <a:off x="6570091" y="583988"/>
            <a:ext cx="1896192" cy="3285309"/>
            <a:chOff x="6570091" y="583988"/>
            <a:chExt cx="1896192" cy="3285309"/>
          </a:xfrm>
        </p:grpSpPr>
        <p:pic>
          <p:nvPicPr>
            <p:cNvPr id="8" name="Picture 7" descr="Violin">
              <a:extLst>
                <a:ext uri="{FF2B5EF4-FFF2-40B4-BE49-F238E27FC236}">
                  <a16:creationId xmlns:a16="http://schemas.microsoft.com/office/drawing/2014/main" id="{AD0BEC46-6F42-4354-B74A-8710A98D3F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80" r="19755"/>
            <a:stretch/>
          </p:blipFill>
          <p:spPr>
            <a:xfrm>
              <a:off x="6570091" y="583988"/>
              <a:ext cx="1896192" cy="2887200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7B71127-B1AD-4BE9-84D4-BE494519EBF7}"/>
                </a:ext>
              </a:extLst>
            </p:cNvPr>
            <p:cNvSpPr txBox="1"/>
            <p:nvPr/>
          </p:nvSpPr>
          <p:spPr>
            <a:xfrm>
              <a:off x="6570091" y="3499965"/>
              <a:ext cx="1896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Violin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3942581-1E52-4CD4-8D78-FFC76B086FB5}"/>
              </a:ext>
            </a:extLst>
          </p:cNvPr>
          <p:cNvGrpSpPr/>
          <p:nvPr/>
        </p:nvGrpSpPr>
        <p:grpSpPr>
          <a:xfrm>
            <a:off x="9073411" y="1242391"/>
            <a:ext cx="2890035" cy="2273364"/>
            <a:chOff x="9073411" y="1242391"/>
            <a:chExt cx="2890035" cy="2273364"/>
          </a:xfrm>
        </p:grpSpPr>
        <p:pic>
          <p:nvPicPr>
            <p:cNvPr id="21" name="Picture 20" descr="Accordion">
              <a:extLst>
                <a:ext uri="{FF2B5EF4-FFF2-40B4-BE49-F238E27FC236}">
                  <a16:creationId xmlns:a16="http://schemas.microsoft.com/office/drawing/2014/main" id="{A5F870D5-323B-4036-A811-B736205A54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25" b="13559"/>
            <a:stretch/>
          </p:blipFill>
          <p:spPr>
            <a:xfrm>
              <a:off x="9073411" y="1242391"/>
              <a:ext cx="2890035" cy="1838739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AEC07C5-639F-4C0A-8A1C-9531A1FBA76F}"/>
                </a:ext>
              </a:extLst>
            </p:cNvPr>
            <p:cNvSpPr txBox="1"/>
            <p:nvPr/>
          </p:nvSpPr>
          <p:spPr>
            <a:xfrm>
              <a:off x="9073411" y="3146423"/>
              <a:ext cx="28900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Accordion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BB57750C-8720-4021-9AFA-A90E4454AE4C}"/>
              </a:ext>
            </a:extLst>
          </p:cNvPr>
          <p:cNvSpPr txBox="1"/>
          <p:nvPr/>
        </p:nvSpPr>
        <p:spPr>
          <a:xfrm>
            <a:off x="6877050" y="4972050"/>
            <a:ext cx="453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Here is an example of Klezmer wedding  music</a:t>
            </a:r>
          </a:p>
        </p:txBody>
      </p:sp>
      <p:pic>
        <p:nvPicPr>
          <p:cNvPr id="55" name="Moscow Klezmer Band - танец из Одессы _ Yiddish music _ Jewish folk music _ Еврейская музыка (128 kbps)-[AudioTrimmer.com]">
            <a:hlinkClick r:id="" action="ppaction://media"/>
            <a:extLst>
              <a:ext uri="{FF2B5EF4-FFF2-40B4-BE49-F238E27FC236}">
                <a16:creationId xmlns:a16="http://schemas.microsoft.com/office/drawing/2014/main" id="{F4995D11-E702-41DD-A2D2-25548F01C4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29729" y="57325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7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48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3E63F4-3842-42D5-86EE-09AA890E0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1079500"/>
            <a:ext cx="3322637" cy="4689475"/>
          </a:xfrm>
        </p:spPr>
        <p:txBody>
          <a:bodyPr anchor="ctr">
            <a:normAutofit/>
          </a:bodyPr>
          <a:lstStyle/>
          <a:p>
            <a:pPr algn="ctr"/>
            <a:r>
              <a:rPr lang="en-GB" dirty="0"/>
              <a:t>discussion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76A6EA-4B09-480F-BB03-96160272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5950" y="-1"/>
            <a:ext cx="7766050" cy="6857993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D688B98-E66F-49E9-9DE8-A890AAB0A1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351709"/>
              </p:ext>
            </p:extLst>
          </p:nvPr>
        </p:nvGraphicFramePr>
        <p:xfrm>
          <a:off x="4981575" y="540000"/>
          <a:ext cx="6669431" cy="577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603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EBBCBD-9B8D-4DCA-8813-FB4E387B1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7" r="10677"/>
          <a:stretch/>
        </p:blipFill>
        <p:spPr>
          <a:xfrm>
            <a:off x="540989" y="540033"/>
            <a:ext cx="4996212" cy="577527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07300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29750D4-1D1B-4758-91C3-0B70887F27D6}"/>
              </a:ext>
            </a:extLst>
          </p:cNvPr>
          <p:cNvSpPr txBox="1"/>
          <p:nvPr/>
        </p:nvSpPr>
        <p:spPr>
          <a:xfrm>
            <a:off x="6634163" y="1063224"/>
            <a:ext cx="4460874" cy="8462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>
                <a:srgbClr val="82AF1F">
                  <a:lumMod val="60000"/>
                  <a:lumOff val="40000"/>
                </a:srgbClr>
              </a:buClr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all" spc="4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Nova Light"/>
                <a:ea typeface="+mj-ea"/>
                <a:cs typeface="+mj-cs"/>
              </a:rPr>
              <a:t>Energiser!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AFC5FF-614A-4CDB-8FED-B453BC7AE77B}"/>
              </a:ext>
            </a:extLst>
          </p:cNvPr>
          <p:cNvSpPr txBox="1"/>
          <p:nvPr/>
        </p:nvSpPr>
        <p:spPr>
          <a:xfrm>
            <a:off x="6261719" y="2587520"/>
            <a:ext cx="5474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2000" dirty="0"/>
              <a:t>This is a </a:t>
            </a:r>
            <a:r>
              <a:rPr lang="en-GB" sz="2000" dirty="0">
                <a:solidFill>
                  <a:schemeClr val="accent3"/>
                </a:solidFill>
              </a:rPr>
              <a:t>military side-drum</a:t>
            </a:r>
            <a:r>
              <a:rPr lang="en-GB" sz="2000" dirty="0"/>
              <a:t>. They were played by soldiers while marching into battle.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98B8BC-3430-47B1-829F-E06024C30589}"/>
              </a:ext>
            </a:extLst>
          </p:cNvPr>
          <p:cNvSpPr txBox="1"/>
          <p:nvPr/>
        </p:nvSpPr>
        <p:spPr>
          <a:xfrm>
            <a:off x="6261719" y="3511163"/>
            <a:ext cx="5644531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dirty="0"/>
              <a:t>Why might a group of soldiers need a drum? </a:t>
            </a:r>
          </a:p>
          <a:p>
            <a:pPr lvl="0"/>
            <a:r>
              <a:rPr lang="en-GB" sz="2000" dirty="0"/>
              <a:t>Clue: How do they keep their marching in time?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lvl="0"/>
            <a:r>
              <a:rPr lang="en-GB" sz="2000" dirty="0"/>
              <a:t>Try walking on the spot in time with each other, first in silence, then with someone beating a steady pulse on a ‘drum’ (this can be a pot or box and wooden spoon or similar) – which was easier?</a:t>
            </a:r>
          </a:p>
        </p:txBody>
      </p:sp>
    </p:spTree>
    <p:extLst>
      <p:ext uri="{BB962C8B-B14F-4D97-AF65-F5344CB8AC3E}">
        <p14:creationId xmlns:p14="http://schemas.microsoft.com/office/powerpoint/2010/main" val="243610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F54E6A-9A59-413E-8DC1-F67FEF402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6050" y="1011237"/>
            <a:ext cx="3884962" cy="860400"/>
          </a:xfrm>
        </p:spPr>
        <p:txBody>
          <a:bodyPr anchor="b">
            <a:normAutofit/>
          </a:bodyPr>
          <a:lstStyle/>
          <a:p>
            <a:pPr algn="ctr"/>
            <a:r>
              <a:rPr lang="en-GB" sz="2600" dirty="0"/>
              <a:t>Music and religion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DFB2617-B98A-43E9-9A47-B2A32B8A9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331371" y="1990845"/>
            <a:ext cx="1251490" cy="2846995"/>
          </a:xfrm>
          <a:custGeom>
            <a:avLst/>
            <a:gdLst>
              <a:gd name="connsiteX0" fmla="*/ 625745 w 1251490"/>
              <a:gd name="connsiteY0" fmla="*/ 0 h 2846995"/>
              <a:gd name="connsiteX1" fmla="*/ 683662 w 1251490"/>
              <a:gd name="connsiteY1" fmla="*/ 52638 h 2846995"/>
              <a:gd name="connsiteX2" fmla="*/ 1251490 w 1251490"/>
              <a:gd name="connsiteY2" fmla="*/ 1423497 h 2846995"/>
              <a:gd name="connsiteX3" fmla="*/ 683662 w 1251490"/>
              <a:gd name="connsiteY3" fmla="*/ 2794356 h 2846995"/>
              <a:gd name="connsiteX4" fmla="*/ 625745 w 1251490"/>
              <a:gd name="connsiteY4" fmla="*/ 2846995 h 2846995"/>
              <a:gd name="connsiteX5" fmla="*/ 567828 w 1251490"/>
              <a:gd name="connsiteY5" fmla="*/ 2794357 h 2846995"/>
              <a:gd name="connsiteX6" fmla="*/ 0 w 1251490"/>
              <a:gd name="connsiteY6" fmla="*/ 1423498 h 2846995"/>
              <a:gd name="connsiteX7" fmla="*/ 567828 w 1251490"/>
              <a:gd name="connsiteY7" fmla="*/ 52639 h 2846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1490" h="2846995">
                <a:moveTo>
                  <a:pt x="625745" y="0"/>
                </a:moveTo>
                <a:lnTo>
                  <a:pt x="683662" y="52638"/>
                </a:lnTo>
                <a:cubicBezTo>
                  <a:pt x="1034495" y="403472"/>
                  <a:pt x="1251490" y="888144"/>
                  <a:pt x="1251490" y="1423497"/>
                </a:cubicBezTo>
                <a:cubicBezTo>
                  <a:pt x="1251490" y="1958851"/>
                  <a:pt x="1034495" y="2443522"/>
                  <a:pt x="683662" y="2794356"/>
                </a:cubicBezTo>
                <a:lnTo>
                  <a:pt x="625745" y="2846995"/>
                </a:lnTo>
                <a:lnTo>
                  <a:pt x="567828" y="2794357"/>
                </a:lnTo>
                <a:cubicBezTo>
                  <a:pt x="216995" y="2443523"/>
                  <a:pt x="0" y="1958851"/>
                  <a:pt x="0" y="1423498"/>
                </a:cubicBezTo>
                <a:cubicBezTo>
                  <a:pt x="0" y="888144"/>
                  <a:pt x="216995" y="403473"/>
                  <a:pt x="567828" y="52639"/>
                </a:cubicBezTo>
                <a:close/>
              </a:path>
            </a:pathLst>
          </a:custGeom>
          <a:solidFill>
            <a:schemeClr val="tx1">
              <a:alpha val="3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ACB6F56-BFD9-41B9-B37C-937E5C16B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3821415" y="662384"/>
            <a:ext cx="901736" cy="1868598"/>
          </a:xfrm>
          <a:custGeom>
            <a:avLst/>
            <a:gdLst>
              <a:gd name="connsiteX0" fmla="*/ 450869 w 901736"/>
              <a:gd name="connsiteY0" fmla="*/ 0 h 1868598"/>
              <a:gd name="connsiteX1" fmla="*/ 492611 w 901736"/>
              <a:gd name="connsiteY1" fmla="*/ 52638 h 1868598"/>
              <a:gd name="connsiteX2" fmla="*/ 894647 w 901736"/>
              <a:gd name="connsiteY2" fmla="*/ 1225278 h 1868598"/>
              <a:gd name="connsiteX3" fmla="*/ 901596 w 901736"/>
              <a:gd name="connsiteY3" fmla="*/ 1416229 h 1868598"/>
              <a:gd name="connsiteX4" fmla="*/ 901595 w 901736"/>
              <a:gd name="connsiteY4" fmla="*/ 1416229 h 1868598"/>
              <a:gd name="connsiteX5" fmla="*/ 901736 w 901736"/>
              <a:gd name="connsiteY5" fmla="*/ 1420099 h 1868598"/>
              <a:gd name="connsiteX6" fmla="*/ 892724 w 901736"/>
              <a:gd name="connsiteY6" fmla="*/ 1509500 h 1868598"/>
              <a:gd name="connsiteX7" fmla="*/ 452126 w 901736"/>
              <a:gd name="connsiteY7" fmla="*/ 1868598 h 1868598"/>
              <a:gd name="connsiteX8" fmla="*/ 450868 w 901736"/>
              <a:gd name="connsiteY8" fmla="*/ 1868471 h 1868598"/>
              <a:gd name="connsiteX9" fmla="*/ 450868 w 901736"/>
              <a:gd name="connsiteY9" fmla="*/ 1346995 h 1868598"/>
              <a:gd name="connsiteX10" fmla="*/ 450868 w 901736"/>
              <a:gd name="connsiteY10" fmla="*/ 969255 h 1868598"/>
              <a:gd name="connsiteX11" fmla="*/ 450868 w 901736"/>
              <a:gd name="connsiteY11" fmla="*/ 664370 h 1868598"/>
              <a:gd name="connsiteX12" fmla="*/ 450869 w 901736"/>
              <a:gd name="connsiteY12" fmla="*/ 664370 h 1868598"/>
              <a:gd name="connsiteX13" fmla="*/ 450867 w 901736"/>
              <a:gd name="connsiteY13" fmla="*/ 0 h 1868598"/>
              <a:gd name="connsiteX14" fmla="*/ 450867 w 901736"/>
              <a:gd name="connsiteY14" fmla="*/ 664370 h 1868598"/>
              <a:gd name="connsiteX15" fmla="*/ 450868 w 901736"/>
              <a:gd name="connsiteY15" fmla="*/ 664370 h 1868598"/>
              <a:gd name="connsiteX16" fmla="*/ 450868 w 901736"/>
              <a:gd name="connsiteY16" fmla="*/ 969255 h 1868598"/>
              <a:gd name="connsiteX17" fmla="*/ 450868 w 901736"/>
              <a:gd name="connsiteY17" fmla="*/ 1346995 h 1868598"/>
              <a:gd name="connsiteX18" fmla="*/ 450868 w 901736"/>
              <a:gd name="connsiteY18" fmla="*/ 1868471 h 1868598"/>
              <a:gd name="connsiteX19" fmla="*/ 449610 w 901736"/>
              <a:gd name="connsiteY19" fmla="*/ 1868598 h 1868598"/>
              <a:gd name="connsiteX20" fmla="*/ 9012 w 901736"/>
              <a:gd name="connsiteY20" fmla="*/ 1509500 h 1868598"/>
              <a:gd name="connsiteX21" fmla="*/ 0 w 901736"/>
              <a:gd name="connsiteY21" fmla="*/ 1420099 h 1868598"/>
              <a:gd name="connsiteX22" fmla="*/ 141 w 901736"/>
              <a:gd name="connsiteY22" fmla="*/ 1416229 h 1868598"/>
              <a:gd name="connsiteX23" fmla="*/ 140 w 901736"/>
              <a:gd name="connsiteY23" fmla="*/ 1416229 h 1868598"/>
              <a:gd name="connsiteX24" fmla="*/ 7089 w 901736"/>
              <a:gd name="connsiteY24" fmla="*/ 1225278 h 1868598"/>
              <a:gd name="connsiteX25" fmla="*/ 409125 w 901736"/>
              <a:gd name="connsiteY25" fmla="*/ 52638 h 186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01736" h="1868598">
                <a:moveTo>
                  <a:pt x="450869" y="0"/>
                </a:moveTo>
                <a:lnTo>
                  <a:pt x="492611" y="52638"/>
                </a:lnTo>
                <a:cubicBezTo>
                  <a:pt x="713860" y="359618"/>
                  <a:pt x="861255" y="769067"/>
                  <a:pt x="894647" y="1225278"/>
                </a:cubicBezTo>
                <a:lnTo>
                  <a:pt x="901596" y="1416229"/>
                </a:lnTo>
                <a:lnTo>
                  <a:pt x="901595" y="1416229"/>
                </a:lnTo>
                <a:lnTo>
                  <a:pt x="901736" y="1420099"/>
                </a:lnTo>
                <a:lnTo>
                  <a:pt x="892724" y="1509500"/>
                </a:lnTo>
                <a:cubicBezTo>
                  <a:pt x="850788" y="1714437"/>
                  <a:pt x="669460" y="1868598"/>
                  <a:pt x="452126" y="1868598"/>
                </a:cubicBezTo>
                <a:lnTo>
                  <a:pt x="450868" y="1868471"/>
                </a:lnTo>
                <a:lnTo>
                  <a:pt x="450868" y="1346995"/>
                </a:lnTo>
                <a:lnTo>
                  <a:pt x="450868" y="969255"/>
                </a:lnTo>
                <a:lnTo>
                  <a:pt x="450868" y="664370"/>
                </a:lnTo>
                <a:lnTo>
                  <a:pt x="450869" y="664370"/>
                </a:lnTo>
                <a:close/>
                <a:moveTo>
                  <a:pt x="450867" y="0"/>
                </a:moveTo>
                <a:lnTo>
                  <a:pt x="450867" y="664370"/>
                </a:lnTo>
                <a:lnTo>
                  <a:pt x="450868" y="664370"/>
                </a:lnTo>
                <a:lnTo>
                  <a:pt x="450868" y="969255"/>
                </a:lnTo>
                <a:lnTo>
                  <a:pt x="450868" y="1346995"/>
                </a:lnTo>
                <a:lnTo>
                  <a:pt x="450868" y="1868471"/>
                </a:lnTo>
                <a:lnTo>
                  <a:pt x="449610" y="1868598"/>
                </a:lnTo>
                <a:cubicBezTo>
                  <a:pt x="232276" y="1868598"/>
                  <a:pt x="50948" y="1714437"/>
                  <a:pt x="9012" y="1509500"/>
                </a:cubicBezTo>
                <a:lnTo>
                  <a:pt x="0" y="1420099"/>
                </a:lnTo>
                <a:lnTo>
                  <a:pt x="141" y="1416229"/>
                </a:lnTo>
                <a:lnTo>
                  <a:pt x="140" y="1416229"/>
                </a:lnTo>
                <a:lnTo>
                  <a:pt x="7089" y="1225278"/>
                </a:lnTo>
                <a:cubicBezTo>
                  <a:pt x="40481" y="769067"/>
                  <a:pt x="187876" y="359618"/>
                  <a:pt x="409125" y="52638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52317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8531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97A4C3C-2ED9-4FA0-9121-2EAEBB56B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477036" y="3313103"/>
            <a:ext cx="571820" cy="1316717"/>
          </a:xfrm>
          <a:custGeom>
            <a:avLst/>
            <a:gdLst>
              <a:gd name="connsiteX0" fmla="*/ 282417 w 571820"/>
              <a:gd name="connsiteY0" fmla="*/ 0 h 1316717"/>
              <a:gd name="connsiteX1" fmla="*/ 285910 w 571820"/>
              <a:gd name="connsiteY1" fmla="*/ 3175 h 1316717"/>
              <a:gd name="connsiteX2" fmla="*/ 287393 w 571820"/>
              <a:gd name="connsiteY2" fmla="*/ 1827 h 1316717"/>
              <a:gd name="connsiteX3" fmla="*/ 289403 w 571820"/>
              <a:gd name="connsiteY3" fmla="*/ 0 h 1316717"/>
              <a:gd name="connsiteX4" fmla="*/ 289403 w 571820"/>
              <a:gd name="connsiteY4" fmla="*/ 6349 h 1316717"/>
              <a:gd name="connsiteX5" fmla="*/ 309203 w 571820"/>
              <a:gd name="connsiteY5" fmla="*/ 24345 h 1316717"/>
              <a:gd name="connsiteX6" fmla="*/ 571820 w 571820"/>
              <a:gd name="connsiteY6" fmla="*/ 658359 h 1316717"/>
              <a:gd name="connsiteX7" fmla="*/ 309203 w 571820"/>
              <a:gd name="connsiteY7" fmla="*/ 1292372 h 1316717"/>
              <a:gd name="connsiteX8" fmla="*/ 289403 w 571820"/>
              <a:gd name="connsiteY8" fmla="*/ 1310368 h 1316717"/>
              <a:gd name="connsiteX9" fmla="*/ 289403 w 571820"/>
              <a:gd name="connsiteY9" fmla="*/ 1316717 h 1316717"/>
              <a:gd name="connsiteX10" fmla="*/ 287393 w 571820"/>
              <a:gd name="connsiteY10" fmla="*/ 1314890 h 1316717"/>
              <a:gd name="connsiteX11" fmla="*/ 285910 w 571820"/>
              <a:gd name="connsiteY11" fmla="*/ 1313542 h 1316717"/>
              <a:gd name="connsiteX12" fmla="*/ 282417 w 571820"/>
              <a:gd name="connsiteY12" fmla="*/ 1316717 h 1316717"/>
              <a:gd name="connsiteX13" fmla="*/ 282417 w 571820"/>
              <a:gd name="connsiteY13" fmla="*/ 1310367 h 1316717"/>
              <a:gd name="connsiteX14" fmla="*/ 262617 w 571820"/>
              <a:gd name="connsiteY14" fmla="*/ 1292372 h 1316717"/>
              <a:gd name="connsiteX15" fmla="*/ 0 w 571820"/>
              <a:gd name="connsiteY15" fmla="*/ 658358 h 1316717"/>
              <a:gd name="connsiteX16" fmla="*/ 262617 w 571820"/>
              <a:gd name="connsiteY16" fmla="*/ 24345 h 1316717"/>
              <a:gd name="connsiteX17" fmla="*/ 282417 w 571820"/>
              <a:gd name="connsiteY17" fmla="*/ 6349 h 131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1820" h="1316717">
                <a:moveTo>
                  <a:pt x="282417" y="0"/>
                </a:moveTo>
                <a:lnTo>
                  <a:pt x="285910" y="3175"/>
                </a:lnTo>
                <a:lnTo>
                  <a:pt x="287393" y="1827"/>
                </a:lnTo>
                <a:lnTo>
                  <a:pt x="289403" y="0"/>
                </a:lnTo>
                <a:lnTo>
                  <a:pt x="289403" y="6349"/>
                </a:lnTo>
                <a:lnTo>
                  <a:pt x="309203" y="24345"/>
                </a:lnTo>
                <a:cubicBezTo>
                  <a:pt x="471461" y="186603"/>
                  <a:pt x="571820" y="410761"/>
                  <a:pt x="571820" y="658359"/>
                </a:cubicBezTo>
                <a:cubicBezTo>
                  <a:pt x="571820" y="905956"/>
                  <a:pt x="471461" y="1130114"/>
                  <a:pt x="309203" y="1292372"/>
                </a:cubicBezTo>
                <a:lnTo>
                  <a:pt x="289403" y="1310368"/>
                </a:lnTo>
                <a:lnTo>
                  <a:pt x="289403" y="1316717"/>
                </a:lnTo>
                <a:lnTo>
                  <a:pt x="287393" y="1314890"/>
                </a:lnTo>
                <a:lnTo>
                  <a:pt x="285910" y="1313542"/>
                </a:lnTo>
                <a:lnTo>
                  <a:pt x="282417" y="1316717"/>
                </a:lnTo>
                <a:lnTo>
                  <a:pt x="282417" y="1310367"/>
                </a:lnTo>
                <a:lnTo>
                  <a:pt x="262617" y="1292372"/>
                </a:lnTo>
                <a:cubicBezTo>
                  <a:pt x="100359" y="1130113"/>
                  <a:pt x="0" y="905956"/>
                  <a:pt x="0" y="658358"/>
                </a:cubicBezTo>
                <a:cubicBezTo>
                  <a:pt x="0" y="410761"/>
                  <a:pt x="100359" y="186603"/>
                  <a:pt x="262617" y="24345"/>
                </a:cubicBezTo>
                <a:lnTo>
                  <a:pt x="282417" y="6349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C262B3-DB33-4872-B409-BF38E84C7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 flipH="1" flipV="1">
            <a:off x="609308" y="575387"/>
            <a:ext cx="2287608" cy="3232926"/>
          </a:xfrm>
          <a:custGeom>
            <a:avLst/>
            <a:gdLst>
              <a:gd name="connsiteX0" fmla="*/ 1143804 w 2287608"/>
              <a:gd name="connsiteY0" fmla="*/ 1916209 h 3232926"/>
              <a:gd name="connsiteX1" fmla="*/ 1140311 w 2287608"/>
              <a:gd name="connsiteY1" fmla="*/ 1919384 h 3232926"/>
              <a:gd name="connsiteX2" fmla="*/ 1136818 w 2287608"/>
              <a:gd name="connsiteY2" fmla="*/ 1916209 h 3232926"/>
              <a:gd name="connsiteX3" fmla="*/ 1136818 w 2287608"/>
              <a:gd name="connsiteY3" fmla="*/ 1922559 h 3232926"/>
              <a:gd name="connsiteX4" fmla="*/ 1117018 w 2287608"/>
              <a:gd name="connsiteY4" fmla="*/ 1940554 h 3232926"/>
              <a:gd name="connsiteX5" fmla="*/ 854401 w 2287608"/>
              <a:gd name="connsiteY5" fmla="*/ 2574568 h 3232926"/>
              <a:gd name="connsiteX6" fmla="*/ 1117018 w 2287608"/>
              <a:gd name="connsiteY6" fmla="*/ 3208581 h 3232926"/>
              <a:gd name="connsiteX7" fmla="*/ 1136818 w 2287608"/>
              <a:gd name="connsiteY7" fmla="*/ 3226577 h 3232926"/>
              <a:gd name="connsiteX8" fmla="*/ 1136818 w 2287608"/>
              <a:gd name="connsiteY8" fmla="*/ 3232926 h 3232926"/>
              <a:gd name="connsiteX9" fmla="*/ 1140311 w 2287608"/>
              <a:gd name="connsiteY9" fmla="*/ 3229751 h 3232926"/>
              <a:gd name="connsiteX10" fmla="*/ 1143804 w 2287608"/>
              <a:gd name="connsiteY10" fmla="*/ 3232926 h 3232926"/>
              <a:gd name="connsiteX11" fmla="*/ 1143804 w 2287608"/>
              <a:gd name="connsiteY11" fmla="*/ 3226577 h 3232926"/>
              <a:gd name="connsiteX12" fmla="*/ 1163604 w 2287608"/>
              <a:gd name="connsiteY12" fmla="*/ 3208581 h 3232926"/>
              <a:gd name="connsiteX13" fmla="*/ 1426221 w 2287608"/>
              <a:gd name="connsiteY13" fmla="*/ 2574567 h 3232926"/>
              <a:gd name="connsiteX14" fmla="*/ 1163604 w 2287608"/>
              <a:gd name="connsiteY14" fmla="*/ 1940554 h 3232926"/>
              <a:gd name="connsiteX15" fmla="*/ 1143804 w 2287608"/>
              <a:gd name="connsiteY15" fmla="*/ 1922558 h 3232926"/>
              <a:gd name="connsiteX16" fmla="*/ 1140312 w 2287608"/>
              <a:gd name="connsiteY16" fmla="*/ 1494239 h 3232926"/>
              <a:gd name="connsiteX17" fmla="*/ 1134813 w 2287608"/>
              <a:gd name="connsiteY17" fmla="*/ 1497413 h 3232926"/>
              <a:gd name="connsiteX18" fmla="*/ 1109328 w 2287608"/>
              <a:gd name="connsiteY18" fmla="*/ 1489264 h 3232926"/>
              <a:gd name="connsiteX19" fmla="*/ 428947 w 2287608"/>
              <a:gd name="connsiteY19" fmla="*/ 1578838 h 3232926"/>
              <a:gd name="connsiteX20" fmla="*/ 11185 w 2287608"/>
              <a:gd name="connsiteY20" fmla="*/ 2123278 h 3232926"/>
              <a:gd name="connsiteX21" fmla="*/ 5499 w 2287608"/>
              <a:gd name="connsiteY21" fmla="*/ 2149423 h 3232926"/>
              <a:gd name="connsiteX22" fmla="*/ 0 w 2287608"/>
              <a:gd name="connsiteY22" fmla="*/ 2152597 h 3232926"/>
              <a:gd name="connsiteX23" fmla="*/ 4497 w 2287608"/>
              <a:gd name="connsiteY23" fmla="*/ 2154035 h 3232926"/>
              <a:gd name="connsiteX24" fmla="*/ 3493 w 2287608"/>
              <a:gd name="connsiteY24" fmla="*/ 2158648 h 3232926"/>
              <a:gd name="connsiteX25" fmla="*/ 8992 w 2287608"/>
              <a:gd name="connsiteY25" fmla="*/ 2155473 h 3232926"/>
              <a:gd name="connsiteX26" fmla="*/ 34477 w 2287608"/>
              <a:gd name="connsiteY26" fmla="*/ 2163622 h 3232926"/>
              <a:gd name="connsiteX27" fmla="*/ 290620 w 2287608"/>
              <a:gd name="connsiteY27" fmla="*/ 2194022 h 3232926"/>
              <a:gd name="connsiteX28" fmla="*/ 714858 w 2287608"/>
              <a:gd name="connsiteY28" fmla="*/ 2074049 h 3232926"/>
              <a:gd name="connsiteX29" fmla="*/ 1132621 w 2287608"/>
              <a:gd name="connsiteY29" fmla="*/ 1529609 h 3232926"/>
              <a:gd name="connsiteX30" fmla="*/ 1138305 w 2287608"/>
              <a:gd name="connsiteY30" fmla="*/ 1503464 h 3232926"/>
              <a:gd name="connsiteX31" fmla="*/ 1143804 w 2287608"/>
              <a:gd name="connsiteY31" fmla="*/ 1500289 h 3232926"/>
              <a:gd name="connsiteX32" fmla="*/ 1139308 w 2287608"/>
              <a:gd name="connsiteY32" fmla="*/ 1498852 h 3232926"/>
              <a:gd name="connsiteX33" fmla="*/ 2069415 w 2287608"/>
              <a:gd name="connsiteY33" fmla="*/ 1747063 h 3232926"/>
              <a:gd name="connsiteX34" fmla="*/ 1858661 w 2287608"/>
              <a:gd name="connsiteY34" fmla="*/ 1578837 h 3232926"/>
              <a:gd name="connsiteX35" fmla="*/ 1178281 w 2287608"/>
              <a:gd name="connsiteY35" fmla="*/ 1489263 h 3232926"/>
              <a:gd name="connsiteX36" fmla="*/ 1152796 w 2287608"/>
              <a:gd name="connsiteY36" fmla="*/ 1497412 h 3232926"/>
              <a:gd name="connsiteX37" fmla="*/ 1147297 w 2287608"/>
              <a:gd name="connsiteY37" fmla="*/ 1494238 h 3232926"/>
              <a:gd name="connsiteX38" fmla="*/ 1148300 w 2287608"/>
              <a:gd name="connsiteY38" fmla="*/ 1498851 h 3232926"/>
              <a:gd name="connsiteX39" fmla="*/ 1143804 w 2287608"/>
              <a:gd name="connsiteY39" fmla="*/ 1500288 h 3232926"/>
              <a:gd name="connsiteX40" fmla="*/ 1149304 w 2287608"/>
              <a:gd name="connsiteY40" fmla="*/ 1503463 h 3232926"/>
              <a:gd name="connsiteX41" fmla="*/ 1154988 w 2287608"/>
              <a:gd name="connsiteY41" fmla="*/ 1529608 h 3232926"/>
              <a:gd name="connsiteX42" fmla="*/ 1572751 w 2287608"/>
              <a:gd name="connsiteY42" fmla="*/ 2074048 h 3232926"/>
              <a:gd name="connsiteX43" fmla="*/ 1996989 w 2287608"/>
              <a:gd name="connsiteY43" fmla="*/ 2194021 h 3232926"/>
              <a:gd name="connsiteX44" fmla="*/ 2253131 w 2287608"/>
              <a:gd name="connsiteY44" fmla="*/ 2163621 h 3232926"/>
              <a:gd name="connsiteX45" fmla="*/ 2278616 w 2287608"/>
              <a:gd name="connsiteY45" fmla="*/ 2155472 h 3232926"/>
              <a:gd name="connsiteX46" fmla="*/ 2284115 w 2287608"/>
              <a:gd name="connsiteY46" fmla="*/ 2158647 h 3232926"/>
              <a:gd name="connsiteX47" fmla="*/ 2283112 w 2287608"/>
              <a:gd name="connsiteY47" fmla="*/ 2154034 h 3232926"/>
              <a:gd name="connsiteX48" fmla="*/ 2287608 w 2287608"/>
              <a:gd name="connsiteY48" fmla="*/ 2152596 h 3232926"/>
              <a:gd name="connsiteX49" fmla="*/ 2282109 w 2287608"/>
              <a:gd name="connsiteY49" fmla="*/ 2149422 h 3232926"/>
              <a:gd name="connsiteX50" fmla="*/ 2276424 w 2287608"/>
              <a:gd name="connsiteY50" fmla="*/ 2123277 h 3232926"/>
              <a:gd name="connsiteX51" fmla="*/ 2069415 w 2287608"/>
              <a:gd name="connsiteY51" fmla="*/ 1747063 h 3232926"/>
              <a:gd name="connsiteX52" fmla="*/ 1140311 w 2287608"/>
              <a:gd name="connsiteY52" fmla="*/ 779689 h 3232926"/>
              <a:gd name="connsiteX53" fmla="*/ 1134812 w 2287608"/>
              <a:gd name="connsiteY53" fmla="*/ 782863 h 3232926"/>
              <a:gd name="connsiteX54" fmla="*/ 1109328 w 2287608"/>
              <a:gd name="connsiteY54" fmla="*/ 774714 h 3232926"/>
              <a:gd name="connsiteX55" fmla="*/ 428947 w 2287608"/>
              <a:gd name="connsiteY55" fmla="*/ 864288 h 3232926"/>
              <a:gd name="connsiteX56" fmla="*/ 11185 w 2287608"/>
              <a:gd name="connsiteY56" fmla="*/ 1408728 h 3232926"/>
              <a:gd name="connsiteX57" fmla="*/ 5499 w 2287608"/>
              <a:gd name="connsiteY57" fmla="*/ 1434873 h 3232926"/>
              <a:gd name="connsiteX58" fmla="*/ 0 w 2287608"/>
              <a:gd name="connsiteY58" fmla="*/ 1438047 h 3232926"/>
              <a:gd name="connsiteX59" fmla="*/ 4497 w 2287608"/>
              <a:gd name="connsiteY59" fmla="*/ 1439485 h 3232926"/>
              <a:gd name="connsiteX60" fmla="*/ 3493 w 2287608"/>
              <a:gd name="connsiteY60" fmla="*/ 1444098 h 3232926"/>
              <a:gd name="connsiteX61" fmla="*/ 8992 w 2287608"/>
              <a:gd name="connsiteY61" fmla="*/ 1440923 h 3232926"/>
              <a:gd name="connsiteX62" fmla="*/ 34477 w 2287608"/>
              <a:gd name="connsiteY62" fmla="*/ 1449072 h 3232926"/>
              <a:gd name="connsiteX63" fmla="*/ 290620 w 2287608"/>
              <a:gd name="connsiteY63" fmla="*/ 1479472 h 3232926"/>
              <a:gd name="connsiteX64" fmla="*/ 714858 w 2287608"/>
              <a:gd name="connsiteY64" fmla="*/ 1359499 h 3232926"/>
              <a:gd name="connsiteX65" fmla="*/ 1132621 w 2287608"/>
              <a:gd name="connsiteY65" fmla="*/ 815059 h 3232926"/>
              <a:gd name="connsiteX66" fmla="*/ 1138305 w 2287608"/>
              <a:gd name="connsiteY66" fmla="*/ 788914 h 3232926"/>
              <a:gd name="connsiteX67" fmla="*/ 1143805 w 2287608"/>
              <a:gd name="connsiteY67" fmla="*/ 785739 h 3232926"/>
              <a:gd name="connsiteX68" fmla="*/ 1139308 w 2287608"/>
              <a:gd name="connsiteY68" fmla="*/ 784302 h 3232926"/>
              <a:gd name="connsiteX69" fmla="*/ 2069415 w 2287608"/>
              <a:gd name="connsiteY69" fmla="*/ 1032514 h 3232926"/>
              <a:gd name="connsiteX70" fmla="*/ 1858661 w 2287608"/>
              <a:gd name="connsiteY70" fmla="*/ 864289 h 3232926"/>
              <a:gd name="connsiteX71" fmla="*/ 1178281 w 2287608"/>
              <a:gd name="connsiteY71" fmla="*/ 774715 h 3232926"/>
              <a:gd name="connsiteX72" fmla="*/ 1152796 w 2287608"/>
              <a:gd name="connsiteY72" fmla="*/ 782864 h 3232926"/>
              <a:gd name="connsiteX73" fmla="*/ 1147297 w 2287608"/>
              <a:gd name="connsiteY73" fmla="*/ 779690 h 3232926"/>
              <a:gd name="connsiteX74" fmla="*/ 1148300 w 2287608"/>
              <a:gd name="connsiteY74" fmla="*/ 784303 h 3232926"/>
              <a:gd name="connsiteX75" fmla="*/ 1143804 w 2287608"/>
              <a:gd name="connsiteY75" fmla="*/ 785740 h 3232926"/>
              <a:gd name="connsiteX76" fmla="*/ 1149304 w 2287608"/>
              <a:gd name="connsiteY76" fmla="*/ 788915 h 3232926"/>
              <a:gd name="connsiteX77" fmla="*/ 1154988 w 2287608"/>
              <a:gd name="connsiteY77" fmla="*/ 815060 h 3232926"/>
              <a:gd name="connsiteX78" fmla="*/ 1572751 w 2287608"/>
              <a:gd name="connsiteY78" fmla="*/ 1359500 h 3232926"/>
              <a:gd name="connsiteX79" fmla="*/ 1996989 w 2287608"/>
              <a:gd name="connsiteY79" fmla="*/ 1479473 h 3232926"/>
              <a:gd name="connsiteX80" fmla="*/ 2253131 w 2287608"/>
              <a:gd name="connsiteY80" fmla="*/ 1449073 h 3232926"/>
              <a:gd name="connsiteX81" fmla="*/ 2278616 w 2287608"/>
              <a:gd name="connsiteY81" fmla="*/ 1440924 h 3232926"/>
              <a:gd name="connsiteX82" fmla="*/ 2284115 w 2287608"/>
              <a:gd name="connsiteY82" fmla="*/ 1444099 h 3232926"/>
              <a:gd name="connsiteX83" fmla="*/ 2283112 w 2287608"/>
              <a:gd name="connsiteY83" fmla="*/ 1439486 h 3232926"/>
              <a:gd name="connsiteX84" fmla="*/ 2287608 w 2287608"/>
              <a:gd name="connsiteY84" fmla="*/ 1438048 h 3232926"/>
              <a:gd name="connsiteX85" fmla="*/ 2282109 w 2287608"/>
              <a:gd name="connsiteY85" fmla="*/ 1434874 h 3232926"/>
              <a:gd name="connsiteX86" fmla="*/ 2276424 w 2287608"/>
              <a:gd name="connsiteY86" fmla="*/ 1408729 h 3232926"/>
              <a:gd name="connsiteX87" fmla="*/ 2069415 w 2287608"/>
              <a:gd name="connsiteY87" fmla="*/ 1032514 h 3232926"/>
              <a:gd name="connsiteX88" fmla="*/ 1140311 w 2287608"/>
              <a:gd name="connsiteY88" fmla="*/ 35676 h 3232926"/>
              <a:gd name="connsiteX89" fmla="*/ 1134812 w 2287608"/>
              <a:gd name="connsiteY89" fmla="*/ 38850 h 3232926"/>
              <a:gd name="connsiteX90" fmla="*/ 1109328 w 2287608"/>
              <a:gd name="connsiteY90" fmla="*/ 30701 h 3232926"/>
              <a:gd name="connsiteX91" fmla="*/ 428948 w 2287608"/>
              <a:gd name="connsiteY91" fmla="*/ 120275 h 3232926"/>
              <a:gd name="connsiteX92" fmla="*/ 11185 w 2287608"/>
              <a:gd name="connsiteY92" fmla="*/ 664715 h 3232926"/>
              <a:gd name="connsiteX93" fmla="*/ 5499 w 2287608"/>
              <a:gd name="connsiteY93" fmla="*/ 690860 h 3232926"/>
              <a:gd name="connsiteX94" fmla="*/ 0 w 2287608"/>
              <a:gd name="connsiteY94" fmla="*/ 694034 h 3232926"/>
              <a:gd name="connsiteX95" fmla="*/ 4497 w 2287608"/>
              <a:gd name="connsiteY95" fmla="*/ 695472 h 3232926"/>
              <a:gd name="connsiteX96" fmla="*/ 3493 w 2287608"/>
              <a:gd name="connsiteY96" fmla="*/ 700085 h 3232926"/>
              <a:gd name="connsiteX97" fmla="*/ 8992 w 2287608"/>
              <a:gd name="connsiteY97" fmla="*/ 696910 h 3232926"/>
              <a:gd name="connsiteX98" fmla="*/ 34477 w 2287608"/>
              <a:gd name="connsiteY98" fmla="*/ 705059 h 3232926"/>
              <a:gd name="connsiteX99" fmla="*/ 290620 w 2287608"/>
              <a:gd name="connsiteY99" fmla="*/ 735459 h 3232926"/>
              <a:gd name="connsiteX100" fmla="*/ 714857 w 2287608"/>
              <a:gd name="connsiteY100" fmla="*/ 615486 h 3232926"/>
              <a:gd name="connsiteX101" fmla="*/ 1132621 w 2287608"/>
              <a:gd name="connsiteY101" fmla="*/ 71046 h 3232926"/>
              <a:gd name="connsiteX102" fmla="*/ 1138305 w 2287608"/>
              <a:gd name="connsiteY102" fmla="*/ 44901 h 3232926"/>
              <a:gd name="connsiteX103" fmla="*/ 1143805 w 2287608"/>
              <a:gd name="connsiteY103" fmla="*/ 41726 h 3232926"/>
              <a:gd name="connsiteX104" fmla="*/ 1139308 w 2287608"/>
              <a:gd name="connsiteY104" fmla="*/ 40289 h 3232926"/>
              <a:gd name="connsiteX105" fmla="*/ 2069415 w 2287608"/>
              <a:gd name="connsiteY105" fmla="*/ 288501 h 3232926"/>
              <a:gd name="connsiteX106" fmla="*/ 1858661 w 2287608"/>
              <a:gd name="connsiteY106" fmla="*/ 120276 h 3232926"/>
              <a:gd name="connsiteX107" fmla="*/ 1178281 w 2287608"/>
              <a:gd name="connsiteY107" fmla="*/ 30702 h 3232926"/>
              <a:gd name="connsiteX108" fmla="*/ 1152796 w 2287608"/>
              <a:gd name="connsiteY108" fmla="*/ 38850 h 3232926"/>
              <a:gd name="connsiteX109" fmla="*/ 1147297 w 2287608"/>
              <a:gd name="connsiteY109" fmla="*/ 35676 h 3232926"/>
              <a:gd name="connsiteX110" fmla="*/ 1148300 w 2287608"/>
              <a:gd name="connsiteY110" fmla="*/ 40290 h 3232926"/>
              <a:gd name="connsiteX111" fmla="*/ 1143804 w 2287608"/>
              <a:gd name="connsiteY111" fmla="*/ 41727 h 3232926"/>
              <a:gd name="connsiteX112" fmla="*/ 1149304 w 2287608"/>
              <a:gd name="connsiteY112" fmla="*/ 44901 h 3232926"/>
              <a:gd name="connsiteX113" fmla="*/ 1154988 w 2287608"/>
              <a:gd name="connsiteY113" fmla="*/ 71046 h 3232926"/>
              <a:gd name="connsiteX114" fmla="*/ 1572751 w 2287608"/>
              <a:gd name="connsiteY114" fmla="*/ 615486 h 3232926"/>
              <a:gd name="connsiteX115" fmla="*/ 1996989 w 2287608"/>
              <a:gd name="connsiteY115" fmla="*/ 735460 h 3232926"/>
              <a:gd name="connsiteX116" fmla="*/ 2253131 w 2287608"/>
              <a:gd name="connsiteY116" fmla="*/ 705060 h 3232926"/>
              <a:gd name="connsiteX117" fmla="*/ 2278616 w 2287608"/>
              <a:gd name="connsiteY117" fmla="*/ 696911 h 3232926"/>
              <a:gd name="connsiteX118" fmla="*/ 2284115 w 2287608"/>
              <a:gd name="connsiteY118" fmla="*/ 700086 h 3232926"/>
              <a:gd name="connsiteX119" fmla="*/ 2283112 w 2287608"/>
              <a:gd name="connsiteY119" fmla="*/ 695473 h 3232926"/>
              <a:gd name="connsiteX120" fmla="*/ 2287608 w 2287608"/>
              <a:gd name="connsiteY120" fmla="*/ 694035 h 3232926"/>
              <a:gd name="connsiteX121" fmla="*/ 2282109 w 2287608"/>
              <a:gd name="connsiteY121" fmla="*/ 690860 h 3232926"/>
              <a:gd name="connsiteX122" fmla="*/ 2276424 w 2287608"/>
              <a:gd name="connsiteY122" fmla="*/ 664716 h 3232926"/>
              <a:gd name="connsiteX123" fmla="*/ 2069415 w 2287608"/>
              <a:gd name="connsiteY123" fmla="*/ 288501 h 323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2287608" h="3232926">
                <a:moveTo>
                  <a:pt x="1143804" y="1916209"/>
                </a:moveTo>
                <a:lnTo>
                  <a:pt x="1140311" y="1919384"/>
                </a:lnTo>
                <a:lnTo>
                  <a:pt x="1136818" y="1916209"/>
                </a:lnTo>
                <a:lnTo>
                  <a:pt x="1136818" y="1922559"/>
                </a:lnTo>
                <a:lnTo>
                  <a:pt x="1117018" y="1940554"/>
                </a:lnTo>
                <a:cubicBezTo>
                  <a:pt x="954760" y="2102813"/>
                  <a:pt x="854401" y="2326970"/>
                  <a:pt x="854401" y="2574568"/>
                </a:cubicBezTo>
                <a:cubicBezTo>
                  <a:pt x="854401" y="2822165"/>
                  <a:pt x="954760" y="3046323"/>
                  <a:pt x="1117018" y="3208581"/>
                </a:cubicBezTo>
                <a:lnTo>
                  <a:pt x="1136818" y="3226577"/>
                </a:lnTo>
                <a:lnTo>
                  <a:pt x="1136818" y="3232926"/>
                </a:lnTo>
                <a:lnTo>
                  <a:pt x="1140311" y="3229751"/>
                </a:lnTo>
                <a:lnTo>
                  <a:pt x="1143804" y="3232926"/>
                </a:lnTo>
                <a:lnTo>
                  <a:pt x="1143804" y="3226577"/>
                </a:lnTo>
                <a:lnTo>
                  <a:pt x="1163604" y="3208581"/>
                </a:lnTo>
                <a:cubicBezTo>
                  <a:pt x="1325862" y="3046323"/>
                  <a:pt x="1426221" y="2822165"/>
                  <a:pt x="1426221" y="2574567"/>
                </a:cubicBezTo>
                <a:cubicBezTo>
                  <a:pt x="1426221" y="2326970"/>
                  <a:pt x="1325862" y="2102812"/>
                  <a:pt x="1163604" y="1940554"/>
                </a:cubicBezTo>
                <a:lnTo>
                  <a:pt x="1143804" y="1922558"/>
                </a:lnTo>
                <a:close/>
                <a:moveTo>
                  <a:pt x="1140312" y="1494239"/>
                </a:moveTo>
                <a:lnTo>
                  <a:pt x="1134813" y="1497413"/>
                </a:lnTo>
                <a:lnTo>
                  <a:pt x="1109328" y="1489264"/>
                </a:lnTo>
                <a:cubicBezTo>
                  <a:pt x="887680" y="1429874"/>
                  <a:pt x="643374" y="1455039"/>
                  <a:pt x="428947" y="1578838"/>
                </a:cubicBezTo>
                <a:cubicBezTo>
                  <a:pt x="214522" y="1702637"/>
                  <a:pt x="70575" y="1901629"/>
                  <a:pt x="11185" y="2123278"/>
                </a:cubicBezTo>
                <a:lnTo>
                  <a:pt x="5499" y="2149423"/>
                </a:lnTo>
                <a:lnTo>
                  <a:pt x="0" y="2152597"/>
                </a:lnTo>
                <a:lnTo>
                  <a:pt x="4497" y="2154035"/>
                </a:lnTo>
                <a:lnTo>
                  <a:pt x="3493" y="2158648"/>
                </a:lnTo>
                <a:lnTo>
                  <a:pt x="8992" y="2155473"/>
                </a:lnTo>
                <a:lnTo>
                  <a:pt x="34477" y="2163622"/>
                </a:lnTo>
                <a:cubicBezTo>
                  <a:pt x="117596" y="2185894"/>
                  <a:pt x="203900" y="2196274"/>
                  <a:pt x="290620" y="2194022"/>
                </a:cubicBezTo>
                <a:cubicBezTo>
                  <a:pt x="435153" y="2190268"/>
                  <a:pt x="580841" y="2151423"/>
                  <a:pt x="714858" y="2074049"/>
                </a:cubicBezTo>
                <a:cubicBezTo>
                  <a:pt x="929283" y="1950250"/>
                  <a:pt x="1073230" y="1751258"/>
                  <a:pt x="1132621" y="1529609"/>
                </a:cubicBezTo>
                <a:lnTo>
                  <a:pt x="1138305" y="1503464"/>
                </a:lnTo>
                <a:lnTo>
                  <a:pt x="1143804" y="1500289"/>
                </a:lnTo>
                <a:lnTo>
                  <a:pt x="1139308" y="1498852"/>
                </a:lnTo>
                <a:close/>
                <a:moveTo>
                  <a:pt x="2069415" y="1747063"/>
                </a:moveTo>
                <a:cubicBezTo>
                  <a:pt x="2009570" y="1682261"/>
                  <a:pt x="1939071" y="1625262"/>
                  <a:pt x="1858661" y="1578837"/>
                </a:cubicBezTo>
                <a:cubicBezTo>
                  <a:pt x="1644235" y="1455038"/>
                  <a:pt x="1399929" y="1429873"/>
                  <a:pt x="1178281" y="1489263"/>
                </a:cubicBezTo>
                <a:lnTo>
                  <a:pt x="1152796" y="1497412"/>
                </a:lnTo>
                <a:lnTo>
                  <a:pt x="1147297" y="1494238"/>
                </a:lnTo>
                <a:lnTo>
                  <a:pt x="1148300" y="1498851"/>
                </a:lnTo>
                <a:lnTo>
                  <a:pt x="1143804" y="1500288"/>
                </a:lnTo>
                <a:lnTo>
                  <a:pt x="1149304" y="1503463"/>
                </a:lnTo>
                <a:lnTo>
                  <a:pt x="1154988" y="1529608"/>
                </a:lnTo>
                <a:cubicBezTo>
                  <a:pt x="1214379" y="1751257"/>
                  <a:pt x="1358325" y="1950249"/>
                  <a:pt x="1572751" y="2074048"/>
                </a:cubicBezTo>
                <a:cubicBezTo>
                  <a:pt x="1706767" y="2151422"/>
                  <a:pt x="1852455" y="2190267"/>
                  <a:pt x="1996989" y="2194021"/>
                </a:cubicBezTo>
                <a:cubicBezTo>
                  <a:pt x="2083709" y="2196273"/>
                  <a:pt x="2170013" y="2185893"/>
                  <a:pt x="2253131" y="2163621"/>
                </a:cubicBezTo>
                <a:lnTo>
                  <a:pt x="2278616" y="2155472"/>
                </a:lnTo>
                <a:lnTo>
                  <a:pt x="2284115" y="2158647"/>
                </a:lnTo>
                <a:lnTo>
                  <a:pt x="2283112" y="2154034"/>
                </a:lnTo>
                <a:lnTo>
                  <a:pt x="2287608" y="2152596"/>
                </a:lnTo>
                <a:lnTo>
                  <a:pt x="2282109" y="2149422"/>
                </a:lnTo>
                <a:lnTo>
                  <a:pt x="2276424" y="2123277"/>
                </a:lnTo>
                <a:cubicBezTo>
                  <a:pt x="2239306" y="1984747"/>
                  <a:pt x="2169157" y="1855067"/>
                  <a:pt x="2069415" y="1747063"/>
                </a:cubicBezTo>
                <a:close/>
                <a:moveTo>
                  <a:pt x="1140311" y="779689"/>
                </a:moveTo>
                <a:lnTo>
                  <a:pt x="1134812" y="782863"/>
                </a:lnTo>
                <a:lnTo>
                  <a:pt x="1109328" y="774714"/>
                </a:lnTo>
                <a:cubicBezTo>
                  <a:pt x="887679" y="715324"/>
                  <a:pt x="643374" y="740489"/>
                  <a:pt x="428947" y="864288"/>
                </a:cubicBezTo>
                <a:cubicBezTo>
                  <a:pt x="214522" y="988087"/>
                  <a:pt x="70575" y="1187079"/>
                  <a:pt x="11185" y="1408728"/>
                </a:cubicBezTo>
                <a:lnTo>
                  <a:pt x="5499" y="1434873"/>
                </a:lnTo>
                <a:lnTo>
                  <a:pt x="0" y="1438047"/>
                </a:lnTo>
                <a:lnTo>
                  <a:pt x="4497" y="1439485"/>
                </a:lnTo>
                <a:lnTo>
                  <a:pt x="3493" y="1444098"/>
                </a:lnTo>
                <a:lnTo>
                  <a:pt x="8992" y="1440923"/>
                </a:lnTo>
                <a:lnTo>
                  <a:pt x="34477" y="1449072"/>
                </a:lnTo>
                <a:cubicBezTo>
                  <a:pt x="117595" y="1471344"/>
                  <a:pt x="203900" y="1481724"/>
                  <a:pt x="290620" y="1479472"/>
                </a:cubicBezTo>
                <a:cubicBezTo>
                  <a:pt x="435154" y="1475718"/>
                  <a:pt x="580841" y="1436873"/>
                  <a:pt x="714858" y="1359499"/>
                </a:cubicBezTo>
                <a:cubicBezTo>
                  <a:pt x="929284" y="1235700"/>
                  <a:pt x="1073229" y="1036708"/>
                  <a:pt x="1132621" y="815059"/>
                </a:cubicBezTo>
                <a:lnTo>
                  <a:pt x="1138305" y="788914"/>
                </a:lnTo>
                <a:lnTo>
                  <a:pt x="1143805" y="785739"/>
                </a:lnTo>
                <a:lnTo>
                  <a:pt x="1139308" y="784302"/>
                </a:lnTo>
                <a:close/>
                <a:moveTo>
                  <a:pt x="2069415" y="1032514"/>
                </a:moveTo>
                <a:cubicBezTo>
                  <a:pt x="2009570" y="967712"/>
                  <a:pt x="1939071" y="910714"/>
                  <a:pt x="1858661" y="864289"/>
                </a:cubicBezTo>
                <a:cubicBezTo>
                  <a:pt x="1644235" y="740490"/>
                  <a:pt x="1399929" y="715325"/>
                  <a:pt x="1178281" y="774715"/>
                </a:cubicBezTo>
                <a:lnTo>
                  <a:pt x="1152796" y="782864"/>
                </a:lnTo>
                <a:lnTo>
                  <a:pt x="1147297" y="779690"/>
                </a:lnTo>
                <a:lnTo>
                  <a:pt x="1148300" y="784303"/>
                </a:lnTo>
                <a:lnTo>
                  <a:pt x="1143804" y="785740"/>
                </a:lnTo>
                <a:lnTo>
                  <a:pt x="1149304" y="788915"/>
                </a:lnTo>
                <a:lnTo>
                  <a:pt x="1154988" y="815060"/>
                </a:lnTo>
                <a:cubicBezTo>
                  <a:pt x="1214379" y="1036709"/>
                  <a:pt x="1358325" y="1235701"/>
                  <a:pt x="1572751" y="1359500"/>
                </a:cubicBezTo>
                <a:cubicBezTo>
                  <a:pt x="1706767" y="1436874"/>
                  <a:pt x="1852455" y="1475719"/>
                  <a:pt x="1996989" y="1479473"/>
                </a:cubicBezTo>
                <a:cubicBezTo>
                  <a:pt x="2083709" y="1481725"/>
                  <a:pt x="2170013" y="1471345"/>
                  <a:pt x="2253131" y="1449073"/>
                </a:cubicBezTo>
                <a:lnTo>
                  <a:pt x="2278616" y="1440924"/>
                </a:lnTo>
                <a:lnTo>
                  <a:pt x="2284115" y="1444099"/>
                </a:lnTo>
                <a:lnTo>
                  <a:pt x="2283112" y="1439486"/>
                </a:lnTo>
                <a:lnTo>
                  <a:pt x="2287608" y="1438048"/>
                </a:lnTo>
                <a:lnTo>
                  <a:pt x="2282109" y="1434874"/>
                </a:lnTo>
                <a:lnTo>
                  <a:pt x="2276424" y="1408729"/>
                </a:lnTo>
                <a:cubicBezTo>
                  <a:pt x="2239306" y="1270198"/>
                  <a:pt x="2169157" y="1140518"/>
                  <a:pt x="2069415" y="1032514"/>
                </a:cubicBezTo>
                <a:close/>
                <a:moveTo>
                  <a:pt x="1140311" y="35676"/>
                </a:moveTo>
                <a:lnTo>
                  <a:pt x="1134812" y="38850"/>
                </a:lnTo>
                <a:lnTo>
                  <a:pt x="1109328" y="30701"/>
                </a:lnTo>
                <a:cubicBezTo>
                  <a:pt x="887679" y="-28689"/>
                  <a:pt x="643374" y="-3524"/>
                  <a:pt x="428948" y="120275"/>
                </a:cubicBezTo>
                <a:cubicBezTo>
                  <a:pt x="214521" y="244074"/>
                  <a:pt x="70575" y="443066"/>
                  <a:pt x="11185" y="664715"/>
                </a:cubicBezTo>
                <a:lnTo>
                  <a:pt x="5499" y="690860"/>
                </a:lnTo>
                <a:lnTo>
                  <a:pt x="0" y="694034"/>
                </a:lnTo>
                <a:lnTo>
                  <a:pt x="4497" y="695472"/>
                </a:lnTo>
                <a:lnTo>
                  <a:pt x="3493" y="700085"/>
                </a:lnTo>
                <a:lnTo>
                  <a:pt x="8992" y="696910"/>
                </a:lnTo>
                <a:lnTo>
                  <a:pt x="34477" y="705059"/>
                </a:lnTo>
                <a:cubicBezTo>
                  <a:pt x="117595" y="727331"/>
                  <a:pt x="203900" y="737711"/>
                  <a:pt x="290620" y="735459"/>
                </a:cubicBezTo>
                <a:cubicBezTo>
                  <a:pt x="435154" y="731705"/>
                  <a:pt x="580841" y="692860"/>
                  <a:pt x="714857" y="615486"/>
                </a:cubicBezTo>
                <a:cubicBezTo>
                  <a:pt x="929284" y="491687"/>
                  <a:pt x="1073229" y="292695"/>
                  <a:pt x="1132621" y="71046"/>
                </a:cubicBezTo>
                <a:lnTo>
                  <a:pt x="1138305" y="44901"/>
                </a:lnTo>
                <a:lnTo>
                  <a:pt x="1143805" y="41726"/>
                </a:lnTo>
                <a:lnTo>
                  <a:pt x="1139308" y="40289"/>
                </a:lnTo>
                <a:close/>
                <a:moveTo>
                  <a:pt x="2069415" y="288501"/>
                </a:moveTo>
                <a:cubicBezTo>
                  <a:pt x="2009570" y="223699"/>
                  <a:pt x="1939071" y="166700"/>
                  <a:pt x="1858661" y="120276"/>
                </a:cubicBezTo>
                <a:cubicBezTo>
                  <a:pt x="1644235" y="-3523"/>
                  <a:pt x="1399929" y="-28688"/>
                  <a:pt x="1178281" y="30702"/>
                </a:cubicBezTo>
                <a:lnTo>
                  <a:pt x="1152796" y="38850"/>
                </a:lnTo>
                <a:lnTo>
                  <a:pt x="1147297" y="35676"/>
                </a:lnTo>
                <a:lnTo>
                  <a:pt x="1148300" y="40290"/>
                </a:lnTo>
                <a:lnTo>
                  <a:pt x="1143804" y="41727"/>
                </a:lnTo>
                <a:lnTo>
                  <a:pt x="1149304" y="44901"/>
                </a:lnTo>
                <a:lnTo>
                  <a:pt x="1154988" y="71046"/>
                </a:lnTo>
                <a:cubicBezTo>
                  <a:pt x="1214379" y="292695"/>
                  <a:pt x="1358325" y="491688"/>
                  <a:pt x="1572751" y="615486"/>
                </a:cubicBezTo>
                <a:cubicBezTo>
                  <a:pt x="1706767" y="692860"/>
                  <a:pt x="1852455" y="731705"/>
                  <a:pt x="1996989" y="735460"/>
                </a:cubicBezTo>
                <a:cubicBezTo>
                  <a:pt x="2083709" y="737712"/>
                  <a:pt x="2170013" y="727332"/>
                  <a:pt x="2253131" y="705060"/>
                </a:cubicBezTo>
                <a:lnTo>
                  <a:pt x="2278616" y="696911"/>
                </a:lnTo>
                <a:lnTo>
                  <a:pt x="2284115" y="700086"/>
                </a:lnTo>
                <a:lnTo>
                  <a:pt x="2283112" y="695473"/>
                </a:lnTo>
                <a:lnTo>
                  <a:pt x="2287608" y="694035"/>
                </a:lnTo>
                <a:lnTo>
                  <a:pt x="2282109" y="690860"/>
                </a:lnTo>
                <a:lnTo>
                  <a:pt x="2276424" y="664716"/>
                </a:lnTo>
                <a:cubicBezTo>
                  <a:pt x="2239306" y="526185"/>
                  <a:pt x="2169157" y="396505"/>
                  <a:pt x="2069415" y="288501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01D83F8-7D11-4217-BF71-7055D06D8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759198" y="604046"/>
            <a:ext cx="464739" cy="464739"/>
          </a:xfrm>
          <a:custGeom>
            <a:avLst/>
            <a:gdLst>
              <a:gd name="connsiteX0" fmla="*/ 464132 w 464739"/>
              <a:gd name="connsiteY0" fmla="*/ 463881 h 464739"/>
              <a:gd name="connsiteX1" fmla="*/ 463891 w 464739"/>
              <a:gd name="connsiteY1" fmla="*/ 463892 h 464739"/>
              <a:gd name="connsiteX2" fmla="*/ 463880 w 464739"/>
              <a:gd name="connsiteY2" fmla="*/ 464132 h 464739"/>
              <a:gd name="connsiteX3" fmla="*/ 463651 w 464739"/>
              <a:gd name="connsiteY3" fmla="*/ 463904 h 464739"/>
              <a:gd name="connsiteX4" fmla="*/ 446142 w 464739"/>
              <a:gd name="connsiteY4" fmla="*/ 464739 h 464739"/>
              <a:gd name="connsiteX5" fmla="*/ 130673 w 464739"/>
              <a:gd name="connsiteY5" fmla="*/ 334067 h 464739"/>
              <a:gd name="connsiteX6" fmla="*/ 0 w 464739"/>
              <a:gd name="connsiteY6" fmla="*/ 18597 h 464739"/>
              <a:gd name="connsiteX7" fmla="*/ 836 w 464739"/>
              <a:gd name="connsiteY7" fmla="*/ 1089 h 464739"/>
              <a:gd name="connsiteX8" fmla="*/ 607 w 464739"/>
              <a:gd name="connsiteY8" fmla="*/ 859 h 464739"/>
              <a:gd name="connsiteX9" fmla="*/ 848 w 464739"/>
              <a:gd name="connsiteY9" fmla="*/ 848 h 464739"/>
              <a:gd name="connsiteX10" fmla="*/ 859 w 464739"/>
              <a:gd name="connsiteY10" fmla="*/ 607 h 464739"/>
              <a:gd name="connsiteX11" fmla="*/ 1089 w 464739"/>
              <a:gd name="connsiteY11" fmla="*/ 836 h 464739"/>
              <a:gd name="connsiteX12" fmla="*/ 18597 w 464739"/>
              <a:gd name="connsiteY12" fmla="*/ 0 h 464739"/>
              <a:gd name="connsiteX13" fmla="*/ 334067 w 464739"/>
              <a:gd name="connsiteY13" fmla="*/ 130672 h 464739"/>
              <a:gd name="connsiteX14" fmla="*/ 464739 w 464739"/>
              <a:gd name="connsiteY14" fmla="*/ 446142 h 464739"/>
              <a:gd name="connsiteX15" fmla="*/ 463903 w 464739"/>
              <a:gd name="connsiteY15" fmla="*/ 463652 h 46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4739" h="464739">
                <a:moveTo>
                  <a:pt x="464132" y="463881"/>
                </a:moveTo>
                <a:lnTo>
                  <a:pt x="463891" y="463892"/>
                </a:lnTo>
                <a:lnTo>
                  <a:pt x="463880" y="464132"/>
                </a:lnTo>
                <a:lnTo>
                  <a:pt x="463651" y="463904"/>
                </a:lnTo>
                <a:lnTo>
                  <a:pt x="446142" y="464739"/>
                </a:lnTo>
                <a:cubicBezTo>
                  <a:pt x="331965" y="464739"/>
                  <a:pt x="217787" y="421182"/>
                  <a:pt x="130673" y="334067"/>
                </a:cubicBezTo>
                <a:cubicBezTo>
                  <a:pt x="43558" y="246953"/>
                  <a:pt x="1" y="132775"/>
                  <a:pt x="0" y="18597"/>
                </a:cubicBezTo>
                <a:lnTo>
                  <a:pt x="836" y="1089"/>
                </a:lnTo>
                <a:lnTo>
                  <a:pt x="607" y="859"/>
                </a:lnTo>
                <a:lnTo>
                  <a:pt x="848" y="848"/>
                </a:lnTo>
                <a:lnTo>
                  <a:pt x="859" y="607"/>
                </a:lnTo>
                <a:lnTo>
                  <a:pt x="1089" y="836"/>
                </a:lnTo>
                <a:lnTo>
                  <a:pt x="18597" y="0"/>
                </a:lnTo>
                <a:cubicBezTo>
                  <a:pt x="132775" y="0"/>
                  <a:pt x="246952" y="43557"/>
                  <a:pt x="334067" y="130672"/>
                </a:cubicBezTo>
                <a:cubicBezTo>
                  <a:pt x="421182" y="217787"/>
                  <a:pt x="464739" y="331964"/>
                  <a:pt x="464739" y="446142"/>
                </a:cubicBezTo>
                <a:lnTo>
                  <a:pt x="463903" y="4636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B7B664-3B28-4FCB-B823-F7FD1DB45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 flipH="1">
            <a:off x="5688312" y="393991"/>
            <a:ext cx="1785983" cy="1799739"/>
          </a:xfrm>
          <a:custGeom>
            <a:avLst/>
            <a:gdLst>
              <a:gd name="connsiteX0" fmla="*/ 440819 w 1785983"/>
              <a:gd name="connsiteY0" fmla="*/ 59 h 1799739"/>
              <a:gd name="connsiteX1" fmla="*/ 845918 w 1785983"/>
              <a:gd name="connsiteY1" fmla="*/ 261596 h 1799739"/>
              <a:gd name="connsiteX2" fmla="*/ 892992 w 1785983"/>
              <a:gd name="connsiteY2" fmla="*/ 360758 h 1799739"/>
              <a:gd name="connsiteX3" fmla="*/ 892992 w 1785983"/>
              <a:gd name="connsiteY3" fmla="*/ 365372 h 1799739"/>
              <a:gd name="connsiteX4" fmla="*/ 940065 w 1785983"/>
              <a:gd name="connsiteY4" fmla="*/ 266212 h 1799739"/>
              <a:gd name="connsiteX5" fmla="*/ 1406106 w 1785983"/>
              <a:gd name="connsiteY5" fmla="*/ 8338 h 1799739"/>
              <a:gd name="connsiteX6" fmla="*/ 1022901 w 1785983"/>
              <a:gd name="connsiteY6" fmla="*/ 1699451 h 1799739"/>
              <a:gd name="connsiteX7" fmla="*/ 892991 w 1785983"/>
              <a:gd name="connsiteY7" fmla="*/ 1799739 h 1799739"/>
              <a:gd name="connsiteX8" fmla="*/ 892991 w 1785983"/>
              <a:gd name="connsiteY8" fmla="*/ 1795123 h 1799739"/>
              <a:gd name="connsiteX9" fmla="*/ 763082 w 1785983"/>
              <a:gd name="connsiteY9" fmla="*/ 1694835 h 1799739"/>
              <a:gd name="connsiteX10" fmla="*/ 379877 w 1785983"/>
              <a:gd name="connsiteY10" fmla="*/ 3722 h 1799739"/>
              <a:gd name="connsiteX11" fmla="*/ 440819 w 1785983"/>
              <a:gd name="connsiteY11" fmla="*/ 59 h 179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5983" h="1799739">
                <a:moveTo>
                  <a:pt x="440819" y="59"/>
                </a:moveTo>
                <a:cubicBezTo>
                  <a:pt x="584367" y="2557"/>
                  <a:pt x="735105" y="83293"/>
                  <a:pt x="845918" y="261596"/>
                </a:cubicBezTo>
                <a:lnTo>
                  <a:pt x="892992" y="360758"/>
                </a:lnTo>
                <a:lnTo>
                  <a:pt x="892992" y="365372"/>
                </a:lnTo>
                <a:lnTo>
                  <a:pt x="940065" y="266212"/>
                </a:lnTo>
                <a:cubicBezTo>
                  <a:pt x="1066709" y="62437"/>
                  <a:pt x="1245499" y="-13903"/>
                  <a:pt x="1406106" y="8338"/>
                </a:cubicBezTo>
                <a:cubicBezTo>
                  <a:pt x="1827702" y="66720"/>
                  <a:pt x="2124001" y="804388"/>
                  <a:pt x="1022901" y="1699451"/>
                </a:cubicBezTo>
                <a:lnTo>
                  <a:pt x="892991" y="1799739"/>
                </a:lnTo>
                <a:lnTo>
                  <a:pt x="892991" y="1795123"/>
                </a:lnTo>
                <a:lnTo>
                  <a:pt x="763082" y="1694835"/>
                </a:lnTo>
                <a:cubicBezTo>
                  <a:pt x="-338018" y="799772"/>
                  <a:pt x="-41719" y="62104"/>
                  <a:pt x="379877" y="3722"/>
                </a:cubicBezTo>
                <a:cubicBezTo>
                  <a:pt x="399953" y="942"/>
                  <a:pt x="420313" y="-298"/>
                  <a:pt x="440819" y="59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D990C5F-102D-4069-8490-EA08938C6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99010" y="2324728"/>
            <a:ext cx="571820" cy="1316717"/>
          </a:xfrm>
          <a:custGeom>
            <a:avLst/>
            <a:gdLst>
              <a:gd name="connsiteX0" fmla="*/ 282417 w 571820"/>
              <a:gd name="connsiteY0" fmla="*/ 0 h 1316717"/>
              <a:gd name="connsiteX1" fmla="*/ 285910 w 571820"/>
              <a:gd name="connsiteY1" fmla="*/ 3175 h 1316717"/>
              <a:gd name="connsiteX2" fmla="*/ 287393 w 571820"/>
              <a:gd name="connsiteY2" fmla="*/ 1827 h 1316717"/>
              <a:gd name="connsiteX3" fmla="*/ 289403 w 571820"/>
              <a:gd name="connsiteY3" fmla="*/ 0 h 1316717"/>
              <a:gd name="connsiteX4" fmla="*/ 289403 w 571820"/>
              <a:gd name="connsiteY4" fmla="*/ 6349 h 1316717"/>
              <a:gd name="connsiteX5" fmla="*/ 309203 w 571820"/>
              <a:gd name="connsiteY5" fmla="*/ 24345 h 1316717"/>
              <a:gd name="connsiteX6" fmla="*/ 571820 w 571820"/>
              <a:gd name="connsiteY6" fmla="*/ 658359 h 1316717"/>
              <a:gd name="connsiteX7" fmla="*/ 309203 w 571820"/>
              <a:gd name="connsiteY7" fmla="*/ 1292372 h 1316717"/>
              <a:gd name="connsiteX8" fmla="*/ 289403 w 571820"/>
              <a:gd name="connsiteY8" fmla="*/ 1310368 h 1316717"/>
              <a:gd name="connsiteX9" fmla="*/ 289403 w 571820"/>
              <a:gd name="connsiteY9" fmla="*/ 1316717 h 1316717"/>
              <a:gd name="connsiteX10" fmla="*/ 287393 w 571820"/>
              <a:gd name="connsiteY10" fmla="*/ 1314890 h 1316717"/>
              <a:gd name="connsiteX11" fmla="*/ 285910 w 571820"/>
              <a:gd name="connsiteY11" fmla="*/ 1313542 h 1316717"/>
              <a:gd name="connsiteX12" fmla="*/ 282417 w 571820"/>
              <a:gd name="connsiteY12" fmla="*/ 1316717 h 1316717"/>
              <a:gd name="connsiteX13" fmla="*/ 282417 w 571820"/>
              <a:gd name="connsiteY13" fmla="*/ 1310367 h 1316717"/>
              <a:gd name="connsiteX14" fmla="*/ 262617 w 571820"/>
              <a:gd name="connsiteY14" fmla="*/ 1292372 h 1316717"/>
              <a:gd name="connsiteX15" fmla="*/ 0 w 571820"/>
              <a:gd name="connsiteY15" fmla="*/ 658358 h 1316717"/>
              <a:gd name="connsiteX16" fmla="*/ 262617 w 571820"/>
              <a:gd name="connsiteY16" fmla="*/ 24345 h 1316717"/>
              <a:gd name="connsiteX17" fmla="*/ 282417 w 571820"/>
              <a:gd name="connsiteY17" fmla="*/ 6349 h 131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1820" h="1316717">
                <a:moveTo>
                  <a:pt x="282417" y="0"/>
                </a:moveTo>
                <a:lnTo>
                  <a:pt x="285910" y="3175"/>
                </a:lnTo>
                <a:lnTo>
                  <a:pt x="287393" y="1827"/>
                </a:lnTo>
                <a:lnTo>
                  <a:pt x="289403" y="0"/>
                </a:lnTo>
                <a:lnTo>
                  <a:pt x="289403" y="6349"/>
                </a:lnTo>
                <a:lnTo>
                  <a:pt x="309203" y="24345"/>
                </a:lnTo>
                <a:cubicBezTo>
                  <a:pt x="471461" y="186603"/>
                  <a:pt x="571820" y="410761"/>
                  <a:pt x="571820" y="658359"/>
                </a:cubicBezTo>
                <a:cubicBezTo>
                  <a:pt x="571820" y="905956"/>
                  <a:pt x="471461" y="1130114"/>
                  <a:pt x="309203" y="1292372"/>
                </a:cubicBezTo>
                <a:lnTo>
                  <a:pt x="289403" y="1310368"/>
                </a:lnTo>
                <a:lnTo>
                  <a:pt x="289403" y="1316717"/>
                </a:lnTo>
                <a:lnTo>
                  <a:pt x="287393" y="1314890"/>
                </a:lnTo>
                <a:lnTo>
                  <a:pt x="285910" y="1313542"/>
                </a:lnTo>
                <a:lnTo>
                  <a:pt x="282417" y="1316717"/>
                </a:lnTo>
                <a:lnTo>
                  <a:pt x="282417" y="1310367"/>
                </a:lnTo>
                <a:lnTo>
                  <a:pt x="262617" y="1292372"/>
                </a:lnTo>
                <a:cubicBezTo>
                  <a:pt x="100359" y="1130113"/>
                  <a:pt x="0" y="905956"/>
                  <a:pt x="0" y="658358"/>
                </a:cubicBezTo>
                <a:cubicBezTo>
                  <a:pt x="0" y="410761"/>
                  <a:pt x="100359" y="186603"/>
                  <a:pt x="262617" y="24345"/>
                </a:cubicBezTo>
                <a:lnTo>
                  <a:pt x="282417" y="6349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CC9EA-38ED-463B-8092-77C06D817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6050" y="2759076"/>
            <a:ext cx="3884962" cy="3578249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does this sound make you think of? </a:t>
            </a:r>
          </a:p>
          <a:p>
            <a:pPr marL="0" indent="0">
              <a:lnSpc>
                <a:spcPct val="115000"/>
              </a:lnSpc>
              <a:buNone/>
            </a:pPr>
            <a:endParaRPr lang="en-GB" dirty="0"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en-GB" b="1" dirty="0"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buNone/>
            </a:pPr>
            <a:r>
              <a:rPr lang="en-GB" b="1" dirty="0">
                <a:solidFill>
                  <a:schemeClr val="accent3">
                    <a:alpha val="70000"/>
                  </a:schemeClr>
                </a:solidFill>
                <a:cs typeface="Times New Roman" panose="02020603050405020304" pitchFamily="18" charset="0"/>
              </a:rPr>
              <a:t>Christmas!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en-GB" dirty="0"/>
              <a:t>Music is part of many religious rituals, which non-religious people often also take part in.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1095BFB-B480-41A7-BC69-B9B0619E7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 flipH="1">
            <a:off x="373570" y="4760817"/>
            <a:ext cx="1785983" cy="1799739"/>
          </a:xfrm>
          <a:custGeom>
            <a:avLst/>
            <a:gdLst>
              <a:gd name="connsiteX0" fmla="*/ 440819 w 1785983"/>
              <a:gd name="connsiteY0" fmla="*/ 59 h 1799739"/>
              <a:gd name="connsiteX1" fmla="*/ 845918 w 1785983"/>
              <a:gd name="connsiteY1" fmla="*/ 261596 h 1799739"/>
              <a:gd name="connsiteX2" fmla="*/ 892992 w 1785983"/>
              <a:gd name="connsiteY2" fmla="*/ 360758 h 1799739"/>
              <a:gd name="connsiteX3" fmla="*/ 892992 w 1785983"/>
              <a:gd name="connsiteY3" fmla="*/ 365372 h 1799739"/>
              <a:gd name="connsiteX4" fmla="*/ 940065 w 1785983"/>
              <a:gd name="connsiteY4" fmla="*/ 266212 h 1799739"/>
              <a:gd name="connsiteX5" fmla="*/ 1406106 w 1785983"/>
              <a:gd name="connsiteY5" fmla="*/ 8338 h 1799739"/>
              <a:gd name="connsiteX6" fmla="*/ 1022901 w 1785983"/>
              <a:gd name="connsiteY6" fmla="*/ 1699451 h 1799739"/>
              <a:gd name="connsiteX7" fmla="*/ 892991 w 1785983"/>
              <a:gd name="connsiteY7" fmla="*/ 1799739 h 1799739"/>
              <a:gd name="connsiteX8" fmla="*/ 892991 w 1785983"/>
              <a:gd name="connsiteY8" fmla="*/ 1795123 h 1799739"/>
              <a:gd name="connsiteX9" fmla="*/ 763082 w 1785983"/>
              <a:gd name="connsiteY9" fmla="*/ 1694835 h 1799739"/>
              <a:gd name="connsiteX10" fmla="*/ 379877 w 1785983"/>
              <a:gd name="connsiteY10" fmla="*/ 3722 h 1799739"/>
              <a:gd name="connsiteX11" fmla="*/ 440819 w 1785983"/>
              <a:gd name="connsiteY11" fmla="*/ 59 h 179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5983" h="1799739">
                <a:moveTo>
                  <a:pt x="440819" y="59"/>
                </a:moveTo>
                <a:cubicBezTo>
                  <a:pt x="584367" y="2557"/>
                  <a:pt x="735105" y="83293"/>
                  <a:pt x="845918" y="261596"/>
                </a:cubicBezTo>
                <a:lnTo>
                  <a:pt x="892992" y="360758"/>
                </a:lnTo>
                <a:lnTo>
                  <a:pt x="892992" y="365372"/>
                </a:lnTo>
                <a:lnTo>
                  <a:pt x="940065" y="266212"/>
                </a:lnTo>
                <a:cubicBezTo>
                  <a:pt x="1066709" y="62437"/>
                  <a:pt x="1245499" y="-13903"/>
                  <a:pt x="1406106" y="8338"/>
                </a:cubicBezTo>
                <a:cubicBezTo>
                  <a:pt x="1827702" y="66720"/>
                  <a:pt x="2124001" y="804388"/>
                  <a:pt x="1022901" y="1699451"/>
                </a:cubicBezTo>
                <a:lnTo>
                  <a:pt x="892991" y="1799739"/>
                </a:lnTo>
                <a:lnTo>
                  <a:pt x="892991" y="1795123"/>
                </a:lnTo>
                <a:lnTo>
                  <a:pt x="763082" y="1694835"/>
                </a:lnTo>
                <a:cubicBezTo>
                  <a:pt x="-338018" y="799772"/>
                  <a:pt x="-41719" y="62104"/>
                  <a:pt x="379877" y="3722"/>
                </a:cubicBezTo>
                <a:cubicBezTo>
                  <a:pt x="399953" y="942"/>
                  <a:pt x="420313" y="-298"/>
                  <a:pt x="440819" y="59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418FE78-A2AA-4004-92A2-CD1337BF6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124714" y="4423565"/>
            <a:ext cx="901736" cy="1868598"/>
          </a:xfrm>
          <a:custGeom>
            <a:avLst/>
            <a:gdLst>
              <a:gd name="connsiteX0" fmla="*/ 450869 w 901736"/>
              <a:gd name="connsiteY0" fmla="*/ 0 h 1868598"/>
              <a:gd name="connsiteX1" fmla="*/ 492611 w 901736"/>
              <a:gd name="connsiteY1" fmla="*/ 52638 h 1868598"/>
              <a:gd name="connsiteX2" fmla="*/ 894647 w 901736"/>
              <a:gd name="connsiteY2" fmla="*/ 1225278 h 1868598"/>
              <a:gd name="connsiteX3" fmla="*/ 901596 w 901736"/>
              <a:gd name="connsiteY3" fmla="*/ 1416229 h 1868598"/>
              <a:gd name="connsiteX4" fmla="*/ 901595 w 901736"/>
              <a:gd name="connsiteY4" fmla="*/ 1416229 h 1868598"/>
              <a:gd name="connsiteX5" fmla="*/ 901736 w 901736"/>
              <a:gd name="connsiteY5" fmla="*/ 1420099 h 1868598"/>
              <a:gd name="connsiteX6" fmla="*/ 892724 w 901736"/>
              <a:gd name="connsiteY6" fmla="*/ 1509500 h 1868598"/>
              <a:gd name="connsiteX7" fmla="*/ 452126 w 901736"/>
              <a:gd name="connsiteY7" fmla="*/ 1868598 h 1868598"/>
              <a:gd name="connsiteX8" fmla="*/ 450868 w 901736"/>
              <a:gd name="connsiteY8" fmla="*/ 1868471 h 1868598"/>
              <a:gd name="connsiteX9" fmla="*/ 450868 w 901736"/>
              <a:gd name="connsiteY9" fmla="*/ 1346995 h 1868598"/>
              <a:gd name="connsiteX10" fmla="*/ 450868 w 901736"/>
              <a:gd name="connsiteY10" fmla="*/ 969255 h 1868598"/>
              <a:gd name="connsiteX11" fmla="*/ 450868 w 901736"/>
              <a:gd name="connsiteY11" fmla="*/ 664370 h 1868598"/>
              <a:gd name="connsiteX12" fmla="*/ 450869 w 901736"/>
              <a:gd name="connsiteY12" fmla="*/ 664370 h 1868598"/>
              <a:gd name="connsiteX13" fmla="*/ 450867 w 901736"/>
              <a:gd name="connsiteY13" fmla="*/ 0 h 1868598"/>
              <a:gd name="connsiteX14" fmla="*/ 450867 w 901736"/>
              <a:gd name="connsiteY14" fmla="*/ 664370 h 1868598"/>
              <a:gd name="connsiteX15" fmla="*/ 450868 w 901736"/>
              <a:gd name="connsiteY15" fmla="*/ 664370 h 1868598"/>
              <a:gd name="connsiteX16" fmla="*/ 450868 w 901736"/>
              <a:gd name="connsiteY16" fmla="*/ 969255 h 1868598"/>
              <a:gd name="connsiteX17" fmla="*/ 450868 w 901736"/>
              <a:gd name="connsiteY17" fmla="*/ 1346995 h 1868598"/>
              <a:gd name="connsiteX18" fmla="*/ 450868 w 901736"/>
              <a:gd name="connsiteY18" fmla="*/ 1868471 h 1868598"/>
              <a:gd name="connsiteX19" fmla="*/ 449610 w 901736"/>
              <a:gd name="connsiteY19" fmla="*/ 1868598 h 1868598"/>
              <a:gd name="connsiteX20" fmla="*/ 9012 w 901736"/>
              <a:gd name="connsiteY20" fmla="*/ 1509500 h 1868598"/>
              <a:gd name="connsiteX21" fmla="*/ 0 w 901736"/>
              <a:gd name="connsiteY21" fmla="*/ 1420099 h 1868598"/>
              <a:gd name="connsiteX22" fmla="*/ 141 w 901736"/>
              <a:gd name="connsiteY22" fmla="*/ 1416229 h 1868598"/>
              <a:gd name="connsiteX23" fmla="*/ 140 w 901736"/>
              <a:gd name="connsiteY23" fmla="*/ 1416229 h 1868598"/>
              <a:gd name="connsiteX24" fmla="*/ 7089 w 901736"/>
              <a:gd name="connsiteY24" fmla="*/ 1225278 h 1868598"/>
              <a:gd name="connsiteX25" fmla="*/ 409125 w 901736"/>
              <a:gd name="connsiteY25" fmla="*/ 52638 h 186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01736" h="1868598">
                <a:moveTo>
                  <a:pt x="450869" y="0"/>
                </a:moveTo>
                <a:lnTo>
                  <a:pt x="492611" y="52638"/>
                </a:lnTo>
                <a:cubicBezTo>
                  <a:pt x="713860" y="359618"/>
                  <a:pt x="861255" y="769067"/>
                  <a:pt x="894647" y="1225278"/>
                </a:cubicBezTo>
                <a:lnTo>
                  <a:pt x="901596" y="1416229"/>
                </a:lnTo>
                <a:lnTo>
                  <a:pt x="901595" y="1416229"/>
                </a:lnTo>
                <a:lnTo>
                  <a:pt x="901736" y="1420099"/>
                </a:lnTo>
                <a:lnTo>
                  <a:pt x="892724" y="1509500"/>
                </a:lnTo>
                <a:cubicBezTo>
                  <a:pt x="850788" y="1714437"/>
                  <a:pt x="669460" y="1868598"/>
                  <a:pt x="452126" y="1868598"/>
                </a:cubicBezTo>
                <a:lnTo>
                  <a:pt x="450868" y="1868471"/>
                </a:lnTo>
                <a:lnTo>
                  <a:pt x="450868" y="1346995"/>
                </a:lnTo>
                <a:lnTo>
                  <a:pt x="450868" y="969255"/>
                </a:lnTo>
                <a:lnTo>
                  <a:pt x="450868" y="664370"/>
                </a:lnTo>
                <a:lnTo>
                  <a:pt x="450869" y="664370"/>
                </a:lnTo>
                <a:close/>
                <a:moveTo>
                  <a:pt x="450867" y="0"/>
                </a:moveTo>
                <a:lnTo>
                  <a:pt x="450867" y="664370"/>
                </a:lnTo>
                <a:lnTo>
                  <a:pt x="450868" y="664370"/>
                </a:lnTo>
                <a:lnTo>
                  <a:pt x="450868" y="969255"/>
                </a:lnTo>
                <a:lnTo>
                  <a:pt x="450868" y="1346995"/>
                </a:lnTo>
                <a:lnTo>
                  <a:pt x="450868" y="1868471"/>
                </a:lnTo>
                <a:lnTo>
                  <a:pt x="449610" y="1868598"/>
                </a:lnTo>
                <a:cubicBezTo>
                  <a:pt x="232276" y="1868598"/>
                  <a:pt x="50948" y="1714437"/>
                  <a:pt x="9012" y="1509500"/>
                </a:cubicBezTo>
                <a:lnTo>
                  <a:pt x="0" y="1420099"/>
                </a:lnTo>
                <a:lnTo>
                  <a:pt x="141" y="1416229"/>
                </a:lnTo>
                <a:lnTo>
                  <a:pt x="140" y="1416229"/>
                </a:lnTo>
                <a:lnTo>
                  <a:pt x="7089" y="1225278"/>
                </a:lnTo>
                <a:cubicBezTo>
                  <a:pt x="40481" y="769067"/>
                  <a:pt x="187876" y="359618"/>
                  <a:pt x="409125" y="52638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52317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6CA7637-955F-4214-9C03-E6395CF40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 flipH="1" flipV="1">
            <a:off x="4950949" y="3146234"/>
            <a:ext cx="2287608" cy="3232926"/>
          </a:xfrm>
          <a:custGeom>
            <a:avLst/>
            <a:gdLst>
              <a:gd name="connsiteX0" fmla="*/ 1143804 w 2287608"/>
              <a:gd name="connsiteY0" fmla="*/ 1916209 h 3232926"/>
              <a:gd name="connsiteX1" fmla="*/ 1140311 w 2287608"/>
              <a:gd name="connsiteY1" fmla="*/ 1919384 h 3232926"/>
              <a:gd name="connsiteX2" fmla="*/ 1136818 w 2287608"/>
              <a:gd name="connsiteY2" fmla="*/ 1916209 h 3232926"/>
              <a:gd name="connsiteX3" fmla="*/ 1136818 w 2287608"/>
              <a:gd name="connsiteY3" fmla="*/ 1922559 h 3232926"/>
              <a:gd name="connsiteX4" fmla="*/ 1117018 w 2287608"/>
              <a:gd name="connsiteY4" fmla="*/ 1940554 h 3232926"/>
              <a:gd name="connsiteX5" fmla="*/ 854401 w 2287608"/>
              <a:gd name="connsiteY5" fmla="*/ 2574568 h 3232926"/>
              <a:gd name="connsiteX6" fmla="*/ 1117018 w 2287608"/>
              <a:gd name="connsiteY6" fmla="*/ 3208581 h 3232926"/>
              <a:gd name="connsiteX7" fmla="*/ 1136818 w 2287608"/>
              <a:gd name="connsiteY7" fmla="*/ 3226577 h 3232926"/>
              <a:gd name="connsiteX8" fmla="*/ 1136818 w 2287608"/>
              <a:gd name="connsiteY8" fmla="*/ 3232926 h 3232926"/>
              <a:gd name="connsiteX9" fmla="*/ 1140311 w 2287608"/>
              <a:gd name="connsiteY9" fmla="*/ 3229751 h 3232926"/>
              <a:gd name="connsiteX10" fmla="*/ 1143804 w 2287608"/>
              <a:gd name="connsiteY10" fmla="*/ 3232926 h 3232926"/>
              <a:gd name="connsiteX11" fmla="*/ 1143804 w 2287608"/>
              <a:gd name="connsiteY11" fmla="*/ 3226577 h 3232926"/>
              <a:gd name="connsiteX12" fmla="*/ 1163604 w 2287608"/>
              <a:gd name="connsiteY12" fmla="*/ 3208581 h 3232926"/>
              <a:gd name="connsiteX13" fmla="*/ 1426221 w 2287608"/>
              <a:gd name="connsiteY13" fmla="*/ 2574567 h 3232926"/>
              <a:gd name="connsiteX14" fmla="*/ 1163604 w 2287608"/>
              <a:gd name="connsiteY14" fmla="*/ 1940554 h 3232926"/>
              <a:gd name="connsiteX15" fmla="*/ 1143804 w 2287608"/>
              <a:gd name="connsiteY15" fmla="*/ 1922558 h 3232926"/>
              <a:gd name="connsiteX16" fmla="*/ 1140312 w 2287608"/>
              <a:gd name="connsiteY16" fmla="*/ 1494239 h 3232926"/>
              <a:gd name="connsiteX17" fmla="*/ 1134813 w 2287608"/>
              <a:gd name="connsiteY17" fmla="*/ 1497413 h 3232926"/>
              <a:gd name="connsiteX18" fmla="*/ 1109328 w 2287608"/>
              <a:gd name="connsiteY18" fmla="*/ 1489264 h 3232926"/>
              <a:gd name="connsiteX19" fmla="*/ 428947 w 2287608"/>
              <a:gd name="connsiteY19" fmla="*/ 1578838 h 3232926"/>
              <a:gd name="connsiteX20" fmla="*/ 11185 w 2287608"/>
              <a:gd name="connsiteY20" fmla="*/ 2123278 h 3232926"/>
              <a:gd name="connsiteX21" fmla="*/ 5499 w 2287608"/>
              <a:gd name="connsiteY21" fmla="*/ 2149423 h 3232926"/>
              <a:gd name="connsiteX22" fmla="*/ 0 w 2287608"/>
              <a:gd name="connsiteY22" fmla="*/ 2152597 h 3232926"/>
              <a:gd name="connsiteX23" fmla="*/ 4497 w 2287608"/>
              <a:gd name="connsiteY23" fmla="*/ 2154035 h 3232926"/>
              <a:gd name="connsiteX24" fmla="*/ 3493 w 2287608"/>
              <a:gd name="connsiteY24" fmla="*/ 2158648 h 3232926"/>
              <a:gd name="connsiteX25" fmla="*/ 8992 w 2287608"/>
              <a:gd name="connsiteY25" fmla="*/ 2155473 h 3232926"/>
              <a:gd name="connsiteX26" fmla="*/ 34477 w 2287608"/>
              <a:gd name="connsiteY26" fmla="*/ 2163622 h 3232926"/>
              <a:gd name="connsiteX27" fmla="*/ 290620 w 2287608"/>
              <a:gd name="connsiteY27" fmla="*/ 2194022 h 3232926"/>
              <a:gd name="connsiteX28" fmla="*/ 714858 w 2287608"/>
              <a:gd name="connsiteY28" fmla="*/ 2074049 h 3232926"/>
              <a:gd name="connsiteX29" fmla="*/ 1132621 w 2287608"/>
              <a:gd name="connsiteY29" fmla="*/ 1529609 h 3232926"/>
              <a:gd name="connsiteX30" fmla="*/ 1138305 w 2287608"/>
              <a:gd name="connsiteY30" fmla="*/ 1503464 h 3232926"/>
              <a:gd name="connsiteX31" fmla="*/ 1143804 w 2287608"/>
              <a:gd name="connsiteY31" fmla="*/ 1500289 h 3232926"/>
              <a:gd name="connsiteX32" fmla="*/ 1139308 w 2287608"/>
              <a:gd name="connsiteY32" fmla="*/ 1498852 h 3232926"/>
              <a:gd name="connsiteX33" fmla="*/ 2069415 w 2287608"/>
              <a:gd name="connsiteY33" fmla="*/ 1747063 h 3232926"/>
              <a:gd name="connsiteX34" fmla="*/ 1858661 w 2287608"/>
              <a:gd name="connsiteY34" fmla="*/ 1578837 h 3232926"/>
              <a:gd name="connsiteX35" fmla="*/ 1178281 w 2287608"/>
              <a:gd name="connsiteY35" fmla="*/ 1489263 h 3232926"/>
              <a:gd name="connsiteX36" fmla="*/ 1152796 w 2287608"/>
              <a:gd name="connsiteY36" fmla="*/ 1497412 h 3232926"/>
              <a:gd name="connsiteX37" fmla="*/ 1147297 w 2287608"/>
              <a:gd name="connsiteY37" fmla="*/ 1494238 h 3232926"/>
              <a:gd name="connsiteX38" fmla="*/ 1148300 w 2287608"/>
              <a:gd name="connsiteY38" fmla="*/ 1498851 h 3232926"/>
              <a:gd name="connsiteX39" fmla="*/ 1143804 w 2287608"/>
              <a:gd name="connsiteY39" fmla="*/ 1500288 h 3232926"/>
              <a:gd name="connsiteX40" fmla="*/ 1149304 w 2287608"/>
              <a:gd name="connsiteY40" fmla="*/ 1503463 h 3232926"/>
              <a:gd name="connsiteX41" fmla="*/ 1154988 w 2287608"/>
              <a:gd name="connsiteY41" fmla="*/ 1529608 h 3232926"/>
              <a:gd name="connsiteX42" fmla="*/ 1572751 w 2287608"/>
              <a:gd name="connsiteY42" fmla="*/ 2074048 h 3232926"/>
              <a:gd name="connsiteX43" fmla="*/ 1996989 w 2287608"/>
              <a:gd name="connsiteY43" fmla="*/ 2194021 h 3232926"/>
              <a:gd name="connsiteX44" fmla="*/ 2253131 w 2287608"/>
              <a:gd name="connsiteY44" fmla="*/ 2163621 h 3232926"/>
              <a:gd name="connsiteX45" fmla="*/ 2278616 w 2287608"/>
              <a:gd name="connsiteY45" fmla="*/ 2155472 h 3232926"/>
              <a:gd name="connsiteX46" fmla="*/ 2284115 w 2287608"/>
              <a:gd name="connsiteY46" fmla="*/ 2158647 h 3232926"/>
              <a:gd name="connsiteX47" fmla="*/ 2283112 w 2287608"/>
              <a:gd name="connsiteY47" fmla="*/ 2154034 h 3232926"/>
              <a:gd name="connsiteX48" fmla="*/ 2287608 w 2287608"/>
              <a:gd name="connsiteY48" fmla="*/ 2152596 h 3232926"/>
              <a:gd name="connsiteX49" fmla="*/ 2282109 w 2287608"/>
              <a:gd name="connsiteY49" fmla="*/ 2149422 h 3232926"/>
              <a:gd name="connsiteX50" fmla="*/ 2276424 w 2287608"/>
              <a:gd name="connsiteY50" fmla="*/ 2123277 h 3232926"/>
              <a:gd name="connsiteX51" fmla="*/ 2069415 w 2287608"/>
              <a:gd name="connsiteY51" fmla="*/ 1747063 h 3232926"/>
              <a:gd name="connsiteX52" fmla="*/ 1140311 w 2287608"/>
              <a:gd name="connsiteY52" fmla="*/ 779689 h 3232926"/>
              <a:gd name="connsiteX53" fmla="*/ 1134812 w 2287608"/>
              <a:gd name="connsiteY53" fmla="*/ 782863 h 3232926"/>
              <a:gd name="connsiteX54" fmla="*/ 1109328 w 2287608"/>
              <a:gd name="connsiteY54" fmla="*/ 774714 h 3232926"/>
              <a:gd name="connsiteX55" fmla="*/ 428947 w 2287608"/>
              <a:gd name="connsiteY55" fmla="*/ 864288 h 3232926"/>
              <a:gd name="connsiteX56" fmla="*/ 11185 w 2287608"/>
              <a:gd name="connsiteY56" fmla="*/ 1408728 h 3232926"/>
              <a:gd name="connsiteX57" fmla="*/ 5499 w 2287608"/>
              <a:gd name="connsiteY57" fmla="*/ 1434873 h 3232926"/>
              <a:gd name="connsiteX58" fmla="*/ 0 w 2287608"/>
              <a:gd name="connsiteY58" fmla="*/ 1438047 h 3232926"/>
              <a:gd name="connsiteX59" fmla="*/ 4497 w 2287608"/>
              <a:gd name="connsiteY59" fmla="*/ 1439485 h 3232926"/>
              <a:gd name="connsiteX60" fmla="*/ 3493 w 2287608"/>
              <a:gd name="connsiteY60" fmla="*/ 1444098 h 3232926"/>
              <a:gd name="connsiteX61" fmla="*/ 8992 w 2287608"/>
              <a:gd name="connsiteY61" fmla="*/ 1440923 h 3232926"/>
              <a:gd name="connsiteX62" fmla="*/ 34477 w 2287608"/>
              <a:gd name="connsiteY62" fmla="*/ 1449072 h 3232926"/>
              <a:gd name="connsiteX63" fmla="*/ 290620 w 2287608"/>
              <a:gd name="connsiteY63" fmla="*/ 1479472 h 3232926"/>
              <a:gd name="connsiteX64" fmla="*/ 714858 w 2287608"/>
              <a:gd name="connsiteY64" fmla="*/ 1359499 h 3232926"/>
              <a:gd name="connsiteX65" fmla="*/ 1132621 w 2287608"/>
              <a:gd name="connsiteY65" fmla="*/ 815059 h 3232926"/>
              <a:gd name="connsiteX66" fmla="*/ 1138305 w 2287608"/>
              <a:gd name="connsiteY66" fmla="*/ 788914 h 3232926"/>
              <a:gd name="connsiteX67" fmla="*/ 1143805 w 2287608"/>
              <a:gd name="connsiteY67" fmla="*/ 785739 h 3232926"/>
              <a:gd name="connsiteX68" fmla="*/ 1139308 w 2287608"/>
              <a:gd name="connsiteY68" fmla="*/ 784302 h 3232926"/>
              <a:gd name="connsiteX69" fmla="*/ 2069415 w 2287608"/>
              <a:gd name="connsiteY69" fmla="*/ 1032514 h 3232926"/>
              <a:gd name="connsiteX70" fmla="*/ 1858661 w 2287608"/>
              <a:gd name="connsiteY70" fmla="*/ 864289 h 3232926"/>
              <a:gd name="connsiteX71" fmla="*/ 1178281 w 2287608"/>
              <a:gd name="connsiteY71" fmla="*/ 774715 h 3232926"/>
              <a:gd name="connsiteX72" fmla="*/ 1152796 w 2287608"/>
              <a:gd name="connsiteY72" fmla="*/ 782864 h 3232926"/>
              <a:gd name="connsiteX73" fmla="*/ 1147297 w 2287608"/>
              <a:gd name="connsiteY73" fmla="*/ 779690 h 3232926"/>
              <a:gd name="connsiteX74" fmla="*/ 1148300 w 2287608"/>
              <a:gd name="connsiteY74" fmla="*/ 784303 h 3232926"/>
              <a:gd name="connsiteX75" fmla="*/ 1143804 w 2287608"/>
              <a:gd name="connsiteY75" fmla="*/ 785740 h 3232926"/>
              <a:gd name="connsiteX76" fmla="*/ 1149304 w 2287608"/>
              <a:gd name="connsiteY76" fmla="*/ 788915 h 3232926"/>
              <a:gd name="connsiteX77" fmla="*/ 1154988 w 2287608"/>
              <a:gd name="connsiteY77" fmla="*/ 815060 h 3232926"/>
              <a:gd name="connsiteX78" fmla="*/ 1572751 w 2287608"/>
              <a:gd name="connsiteY78" fmla="*/ 1359500 h 3232926"/>
              <a:gd name="connsiteX79" fmla="*/ 1996989 w 2287608"/>
              <a:gd name="connsiteY79" fmla="*/ 1479473 h 3232926"/>
              <a:gd name="connsiteX80" fmla="*/ 2253131 w 2287608"/>
              <a:gd name="connsiteY80" fmla="*/ 1449073 h 3232926"/>
              <a:gd name="connsiteX81" fmla="*/ 2278616 w 2287608"/>
              <a:gd name="connsiteY81" fmla="*/ 1440924 h 3232926"/>
              <a:gd name="connsiteX82" fmla="*/ 2284115 w 2287608"/>
              <a:gd name="connsiteY82" fmla="*/ 1444099 h 3232926"/>
              <a:gd name="connsiteX83" fmla="*/ 2283112 w 2287608"/>
              <a:gd name="connsiteY83" fmla="*/ 1439486 h 3232926"/>
              <a:gd name="connsiteX84" fmla="*/ 2287608 w 2287608"/>
              <a:gd name="connsiteY84" fmla="*/ 1438048 h 3232926"/>
              <a:gd name="connsiteX85" fmla="*/ 2282109 w 2287608"/>
              <a:gd name="connsiteY85" fmla="*/ 1434874 h 3232926"/>
              <a:gd name="connsiteX86" fmla="*/ 2276424 w 2287608"/>
              <a:gd name="connsiteY86" fmla="*/ 1408729 h 3232926"/>
              <a:gd name="connsiteX87" fmla="*/ 2069415 w 2287608"/>
              <a:gd name="connsiteY87" fmla="*/ 1032514 h 3232926"/>
              <a:gd name="connsiteX88" fmla="*/ 1140311 w 2287608"/>
              <a:gd name="connsiteY88" fmla="*/ 35676 h 3232926"/>
              <a:gd name="connsiteX89" fmla="*/ 1134812 w 2287608"/>
              <a:gd name="connsiteY89" fmla="*/ 38850 h 3232926"/>
              <a:gd name="connsiteX90" fmla="*/ 1109328 w 2287608"/>
              <a:gd name="connsiteY90" fmla="*/ 30701 h 3232926"/>
              <a:gd name="connsiteX91" fmla="*/ 428948 w 2287608"/>
              <a:gd name="connsiteY91" fmla="*/ 120275 h 3232926"/>
              <a:gd name="connsiteX92" fmla="*/ 11185 w 2287608"/>
              <a:gd name="connsiteY92" fmla="*/ 664715 h 3232926"/>
              <a:gd name="connsiteX93" fmla="*/ 5499 w 2287608"/>
              <a:gd name="connsiteY93" fmla="*/ 690860 h 3232926"/>
              <a:gd name="connsiteX94" fmla="*/ 0 w 2287608"/>
              <a:gd name="connsiteY94" fmla="*/ 694034 h 3232926"/>
              <a:gd name="connsiteX95" fmla="*/ 4497 w 2287608"/>
              <a:gd name="connsiteY95" fmla="*/ 695472 h 3232926"/>
              <a:gd name="connsiteX96" fmla="*/ 3493 w 2287608"/>
              <a:gd name="connsiteY96" fmla="*/ 700085 h 3232926"/>
              <a:gd name="connsiteX97" fmla="*/ 8992 w 2287608"/>
              <a:gd name="connsiteY97" fmla="*/ 696910 h 3232926"/>
              <a:gd name="connsiteX98" fmla="*/ 34477 w 2287608"/>
              <a:gd name="connsiteY98" fmla="*/ 705059 h 3232926"/>
              <a:gd name="connsiteX99" fmla="*/ 290620 w 2287608"/>
              <a:gd name="connsiteY99" fmla="*/ 735459 h 3232926"/>
              <a:gd name="connsiteX100" fmla="*/ 714857 w 2287608"/>
              <a:gd name="connsiteY100" fmla="*/ 615486 h 3232926"/>
              <a:gd name="connsiteX101" fmla="*/ 1132621 w 2287608"/>
              <a:gd name="connsiteY101" fmla="*/ 71046 h 3232926"/>
              <a:gd name="connsiteX102" fmla="*/ 1138305 w 2287608"/>
              <a:gd name="connsiteY102" fmla="*/ 44901 h 3232926"/>
              <a:gd name="connsiteX103" fmla="*/ 1143805 w 2287608"/>
              <a:gd name="connsiteY103" fmla="*/ 41726 h 3232926"/>
              <a:gd name="connsiteX104" fmla="*/ 1139308 w 2287608"/>
              <a:gd name="connsiteY104" fmla="*/ 40289 h 3232926"/>
              <a:gd name="connsiteX105" fmla="*/ 2069415 w 2287608"/>
              <a:gd name="connsiteY105" fmla="*/ 288501 h 3232926"/>
              <a:gd name="connsiteX106" fmla="*/ 1858661 w 2287608"/>
              <a:gd name="connsiteY106" fmla="*/ 120276 h 3232926"/>
              <a:gd name="connsiteX107" fmla="*/ 1178281 w 2287608"/>
              <a:gd name="connsiteY107" fmla="*/ 30702 h 3232926"/>
              <a:gd name="connsiteX108" fmla="*/ 1152796 w 2287608"/>
              <a:gd name="connsiteY108" fmla="*/ 38850 h 3232926"/>
              <a:gd name="connsiteX109" fmla="*/ 1147297 w 2287608"/>
              <a:gd name="connsiteY109" fmla="*/ 35676 h 3232926"/>
              <a:gd name="connsiteX110" fmla="*/ 1148300 w 2287608"/>
              <a:gd name="connsiteY110" fmla="*/ 40290 h 3232926"/>
              <a:gd name="connsiteX111" fmla="*/ 1143804 w 2287608"/>
              <a:gd name="connsiteY111" fmla="*/ 41727 h 3232926"/>
              <a:gd name="connsiteX112" fmla="*/ 1149304 w 2287608"/>
              <a:gd name="connsiteY112" fmla="*/ 44901 h 3232926"/>
              <a:gd name="connsiteX113" fmla="*/ 1154988 w 2287608"/>
              <a:gd name="connsiteY113" fmla="*/ 71046 h 3232926"/>
              <a:gd name="connsiteX114" fmla="*/ 1572751 w 2287608"/>
              <a:gd name="connsiteY114" fmla="*/ 615486 h 3232926"/>
              <a:gd name="connsiteX115" fmla="*/ 1996989 w 2287608"/>
              <a:gd name="connsiteY115" fmla="*/ 735460 h 3232926"/>
              <a:gd name="connsiteX116" fmla="*/ 2253131 w 2287608"/>
              <a:gd name="connsiteY116" fmla="*/ 705060 h 3232926"/>
              <a:gd name="connsiteX117" fmla="*/ 2278616 w 2287608"/>
              <a:gd name="connsiteY117" fmla="*/ 696911 h 3232926"/>
              <a:gd name="connsiteX118" fmla="*/ 2284115 w 2287608"/>
              <a:gd name="connsiteY118" fmla="*/ 700086 h 3232926"/>
              <a:gd name="connsiteX119" fmla="*/ 2283112 w 2287608"/>
              <a:gd name="connsiteY119" fmla="*/ 695473 h 3232926"/>
              <a:gd name="connsiteX120" fmla="*/ 2287608 w 2287608"/>
              <a:gd name="connsiteY120" fmla="*/ 694035 h 3232926"/>
              <a:gd name="connsiteX121" fmla="*/ 2282109 w 2287608"/>
              <a:gd name="connsiteY121" fmla="*/ 690860 h 3232926"/>
              <a:gd name="connsiteX122" fmla="*/ 2276424 w 2287608"/>
              <a:gd name="connsiteY122" fmla="*/ 664716 h 3232926"/>
              <a:gd name="connsiteX123" fmla="*/ 2069415 w 2287608"/>
              <a:gd name="connsiteY123" fmla="*/ 288501 h 323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2287608" h="3232926">
                <a:moveTo>
                  <a:pt x="1143804" y="1916209"/>
                </a:moveTo>
                <a:lnTo>
                  <a:pt x="1140311" y="1919384"/>
                </a:lnTo>
                <a:lnTo>
                  <a:pt x="1136818" y="1916209"/>
                </a:lnTo>
                <a:lnTo>
                  <a:pt x="1136818" y="1922559"/>
                </a:lnTo>
                <a:lnTo>
                  <a:pt x="1117018" y="1940554"/>
                </a:lnTo>
                <a:cubicBezTo>
                  <a:pt x="954760" y="2102813"/>
                  <a:pt x="854401" y="2326970"/>
                  <a:pt x="854401" y="2574568"/>
                </a:cubicBezTo>
                <a:cubicBezTo>
                  <a:pt x="854401" y="2822165"/>
                  <a:pt x="954760" y="3046323"/>
                  <a:pt x="1117018" y="3208581"/>
                </a:cubicBezTo>
                <a:lnTo>
                  <a:pt x="1136818" y="3226577"/>
                </a:lnTo>
                <a:lnTo>
                  <a:pt x="1136818" y="3232926"/>
                </a:lnTo>
                <a:lnTo>
                  <a:pt x="1140311" y="3229751"/>
                </a:lnTo>
                <a:lnTo>
                  <a:pt x="1143804" y="3232926"/>
                </a:lnTo>
                <a:lnTo>
                  <a:pt x="1143804" y="3226577"/>
                </a:lnTo>
                <a:lnTo>
                  <a:pt x="1163604" y="3208581"/>
                </a:lnTo>
                <a:cubicBezTo>
                  <a:pt x="1325862" y="3046323"/>
                  <a:pt x="1426221" y="2822165"/>
                  <a:pt x="1426221" y="2574567"/>
                </a:cubicBezTo>
                <a:cubicBezTo>
                  <a:pt x="1426221" y="2326970"/>
                  <a:pt x="1325862" y="2102812"/>
                  <a:pt x="1163604" y="1940554"/>
                </a:cubicBezTo>
                <a:lnTo>
                  <a:pt x="1143804" y="1922558"/>
                </a:lnTo>
                <a:close/>
                <a:moveTo>
                  <a:pt x="1140312" y="1494239"/>
                </a:moveTo>
                <a:lnTo>
                  <a:pt x="1134813" y="1497413"/>
                </a:lnTo>
                <a:lnTo>
                  <a:pt x="1109328" y="1489264"/>
                </a:lnTo>
                <a:cubicBezTo>
                  <a:pt x="887680" y="1429874"/>
                  <a:pt x="643374" y="1455039"/>
                  <a:pt x="428947" y="1578838"/>
                </a:cubicBezTo>
                <a:cubicBezTo>
                  <a:pt x="214522" y="1702637"/>
                  <a:pt x="70575" y="1901629"/>
                  <a:pt x="11185" y="2123278"/>
                </a:cubicBezTo>
                <a:lnTo>
                  <a:pt x="5499" y="2149423"/>
                </a:lnTo>
                <a:lnTo>
                  <a:pt x="0" y="2152597"/>
                </a:lnTo>
                <a:lnTo>
                  <a:pt x="4497" y="2154035"/>
                </a:lnTo>
                <a:lnTo>
                  <a:pt x="3493" y="2158648"/>
                </a:lnTo>
                <a:lnTo>
                  <a:pt x="8992" y="2155473"/>
                </a:lnTo>
                <a:lnTo>
                  <a:pt x="34477" y="2163622"/>
                </a:lnTo>
                <a:cubicBezTo>
                  <a:pt x="117596" y="2185894"/>
                  <a:pt x="203900" y="2196274"/>
                  <a:pt x="290620" y="2194022"/>
                </a:cubicBezTo>
                <a:cubicBezTo>
                  <a:pt x="435153" y="2190268"/>
                  <a:pt x="580841" y="2151423"/>
                  <a:pt x="714858" y="2074049"/>
                </a:cubicBezTo>
                <a:cubicBezTo>
                  <a:pt x="929283" y="1950250"/>
                  <a:pt x="1073230" y="1751258"/>
                  <a:pt x="1132621" y="1529609"/>
                </a:cubicBezTo>
                <a:lnTo>
                  <a:pt x="1138305" y="1503464"/>
                </a:lnTo>
                <a:lnTo>
                  <a:pt x="1143804" y="1500289"/>
                </a:lnTo>
                <a:lnTo>
                  <a:pt x="1139308" y="1498852"/>
                </a:lnTo>
                <a:close/>
                <a:moveTo>
                  <a:pt x="2069415" y="1747063"/>
                </a:moveTo>
                <a:cubicBezTo>
                  <a:pt x="2009570" y="1682261"/>
                  <a:pt x="1939071" y="1625262"/>
                  <a:pt x="1858661" y="1578837"/>
                </a:cubicBezTo>
                <a:cubicBezTo>
                  <a:pt x="1644235" y="1455038"/>
                  <a:pt x="1399929" y="1429873"/>
                  <a:pt x="1178281" y="1489263"/>
                </a:cubicBezTo>
                <a:lnTo>
                  <a:pt x="1152796" y="1497412"/>
                </a:lnTo>
                <a:lnTo>
                  <a:pt x="1147297" y="1494238"/>
                </a:lnTo>
                <a:lnTo>
                  <a:pt x="1148300" y="1498851"/>
                </a:lnTo>
                <a:lnTo>
                  <a:pt x="1143804" y="1500288"/>
                </a:lnTo>
                <a:lnTo>
                  <a:pt x="1149304" y="1503463"/>
                </a:lnTo>
                <a:lnTo>
                  <a:pt x="1154988" y="1529608"/>
                </a:lnTo>
                <a:cubicBezTo>
                  <a:pt x="1214379" y="1751257"/>
                  <a:pt x="1358325" y="1950249"/>
                  <a:pt x="1572751" y="2074048"/>
                </a:cubicBezTo>
                <a:cubicBezTo>
                  <a:pt x="1706767" y="2151422"/>
                  <a:pt x="1852455" y="2190267"/>
                  <a:pt x="1996989" y="2194021"/>
                </a:cubicBezTo>
                <a:cubicBezTo>
                  <a:pt x="2083709" y="2196273"/>
                  <a:pt x="2170013" y="2185893"/>
                  <a:pt x="2253131" y="2163621"/>
                </a:cubicBezTo>
                <a:lnTo>
                  <a:pt x="2278616" y="2155472"/>
                </a:lnTo>
                <a:lnTo>
                  <a:pt x="2284115" y="2158647"/>
                </a:lnTo>
                <a:lnTo>
                  <a:pt x="2283112" y="2154034"/>
                </a:lnTo>
                <a:lnTo>
                  <a:pt x="2287608" y="2152596"/>
                </a:lnTo>
                <a:lnTo>
                  <a:pt x="2282109" y="2149422"/>
                </a:lnTo>
                <a:lnTo>
                  <a:pt x="2276424" y="2123277"/>
                </a:lnTo>
                <a:cubicBezTo>
                  <a:pt x="2239306" y="1984747"/>
                  <a:pt x="2169157" y="1855067"/>
                  <a:pt x="2069415" y="1747063"/>
                </a:cubicBezTo>
                <a:close/>
                <a:moveTo>
                  <a:pt x="1140311" y="779689"/>
                </a:moveTo>
                <a:lnTo>
                  <a:pt x="1134812" y="782863"/>
                </a:lnTo>
                <a:lnTo>
                  <a:pt x="1109328" y="774714"/>
                </a:lnTo>
                <a:cubicBezTo>
                  <a:pt x="887679" y="715324"/>
                  <a:pt x="643374" y="740489"/>
                  <a:pt x="428947" y="864288"/>
                </a:cubicBezTo>
                <a:cubicBezTo>
                  <a:pt x="214522" y="988087"/>
                  <a:pt x="70575" y="1187079"/>
                  <a:pt x="11185" y="1408728"/>
                </a:cubicBezTo>
                <a:lnTo>
                  <a:pt x="5499" y="1434873"/>
                </a:lnTo>
                <a:lnTo>
                  <a:pt x="0" y="1438047"/>
                </a:lnTo>
                <a:lnTo>
                  <a:pt x="4497" y="1439485"/>
                </a:lnTo>
                <a:lnTo>
                  <a:pt x="3493" y="1444098"/>
                </a:lnTo>
                <a:lnTo>
                  <a:pt x="8992" y="1440923"/>
                </a:lnTo>
                <a:lnTo>
                  <a:pt x="34477" y="1449072"/>
                </a:lnTo>
                <a:cubicBezTo>
                  <a:pt x="117595" y="1471344"/>
                  <a:pt x="203900" y="1481724"/>
                  <a:pt x="290620" y="1479472"/>
                </a:cubicBezTo>
                <a:cubicBezTo>
                  <a:pt x="435154" y="1475718"/>
                  <a:pt x="580841" y="1436873"/>
                  <a:pt x="714858" y="1359499"/>
                </a:cubicBezTo>
                <a:cubicBezTo>
                  <a:pt x="929284" y="1235700"/>
                  <a:pt x="1073229" y="1036708"/>
                  <a:pt x="1132621" y="815059"/>
                </a:cubicBezTo>
                <a:lnTo>
                  <a:pt x="1138305" y="788914"/>
                </a:lnTo>
                <a:lnTo>
                  <a:pt x="1143805" y="785739"/>
                </a:lnTo>
                <a:lnTo>
                  <a:pt x="1139308" y="784302"/>
                </a:lnTo>
                <a:close/>
                <a:moveTo>
                  <a:pt x="2069415" y="1032514"/>
                </a:moveTo>
                <a:cubicBezTo>
                  <a:pt x="2009570" y="967712"/>
                  <a:pt x="1939071" y="910714"/>
                  <a:pt x="1858661" y="864289"/>
                </a:cubicBezTo>
                <a:cubicBezTo>
                  <a:pt x="1644235" y="740490"/>
                  <a:pt x="1399929" y="715325"/>
                  <a:pt x="1178281" y="774715"/>
                </a:cubicBezTo>
                <a:lnTo>
                  <a:pt x="1152796" y="782864"/>
                </a:lnTo>
                <a:lnTo>
                  <a:pt x="1147297" y="779690"/>
                </a:lnTo>
                <a:lnTo>
                  <a:pt x="1148300" y="784303"/>
                </a:lnTo>
                <a:lnTo>
                  <a:pt x="1143804" y="785740"/>
                </a:lnTo>
                <a:lnTo>
                  <a:pt x="1149304" y="788915"/>
                </a:lnTo>
                <a:lnTo>
                  <a:pt x="1154988" y="815060"/>
                </a:lnTo>
                <a:cubicBezTo>
                  <a:pt x="1214379" y="1036709"/>
                  <a:pt x="1358325" y="1235701"/>
                  <a:pt x="1572751" y="1359500"/>
                </a:cubicBezTo>
                <a:cubicBezTo>
                  <a:pt x="1706767" y="1436874"/>
                  <a:pt x="1852455" y="1475719"/>
                  <a:pt x="1996989" y="1479473"/>
                </a:cubicBezTo>
                <a:cubicBezTo>
                  <a:pt x="2083709" y="1481725"/>
                  <a:pt x="2170013" y="1471345"/>
                  <a:pt x="2253131" y="1449073"/>
                </a:cubicBezTo>
                <a:lnTo>
                  <a:pt x="2278616" y="1440924"/>
                </a:lnTo>
                <a:lnTo>
                  <a:pt x="2284115" y="1444099"/>
                </a:lnTo>
                <a:lnTo>
                  <a:pt x="2283112" y="1439486"/>
                </a:lnTo>
                <a:lnTo>
                  <a:pt x="2287608" y="1438048"/>
                </a:lnTo>
                <a:lnTo>
                  <a:pt x="2282109" y="1434874"/>
                </a:lnTo>
                <a:lnTo>
                  <a:pt x="2276424" y="1408729"/>
                </a:lnTo>
                <a:cubicBezTo>
                  <a:pt x="2239306" y="1270198"/>
                  <a:pt x="2169157" y="1140518"/>
                  <a:pt x="2069415" y="1032514"/>
                </a:cubicBezTo>
                <a:close/>
                <a:moveTo>
                  <a:pt x="1140311" y="35676"/>
                </a:moveTo>
                <a:lnTo>
                  <a:pt x="1134812" y="38850"/>
                </a:lnTo>
                <a:lnTo>
                  <a:pt x="1109328" y="30701"/>
                </a:lnTo>
                <a:cubicBezTo>
                  <a:pt x="887679" y="-28689"/>
                  <a:pt x="643374" y="-3524"/>
                  <a:pt x="428948" y="120275"/>
                </a:cubicBezTo>
                <a:cubicBezTo>
                  <a:pt x="214521" y="244074"/>
                  <a:pt x="70575" y="443066"/>
                  <a:pt x="11185" y="664715"/>
                </a:cubicBezTo>
                <a:lnTo>
                  <a:pt x="5499" y="690860"/>
                </a:lnTo>
                <a:lnTo>
                  <a:pt x="0" y="694034"/>
                </a:lnTo>
                <a:lnTo>
                  <a:pt x="4497" y="695472"/>
                </a:lnTo>
                <a:lnTo>
                  <a:pt x="3493" y="700085"/>
                </a:lnTo>
                <a:lnTo>
                  <a:pt x="8992" y="696910"/>
                </a:lnTo>
                <a:lnTo>
                  <a:pt x="34477" y="705059"/>
                </a:lnTo>
                <a:cubicBezTo>
                  <a:pt x="117595" y="727331"/>
                  <a:pt x="203900" y="737711"/>
                  <a:pt x="290620" y="735459"/>
                </a:cubicBezTo>
                <a:cubicBezTo>
                  <a:pt x="435154" y="731705"/>
                  <a:pt x="580841" y="692860"/>
                  <a:pt x="714857" y="615486"/>
                </a:cubicBezTo>
                <a:cubicBezTo>
                  <a:pt x="929284" y="491687"/>
                  <a:pt x="1073229" y="292695"/>
                  <a:pt x="1132621" y="71046"/>
                </a:cubicBezTo>
                <a:lnTo>
                  <a:pt x="1138305" y="44901"/>
                </a:lnTo>
                <a:lnTo>
                  <a:pt x="1143805" y="41726"/>
                </a:lnTo>
                <a:lnTo>
                  <a:pt x="1139308" y="40289"/>
                </a:lnTo>
                <a:close/>
                <a:moveTo>
                  <a:pt x="2069415" y="288501"/>
                </a:moveTo>
                <a:cubicBezTo>
                  <a:pt x="2009570" y="223699"/>
                  <a:pt x="1939071" y="166700"/>
                  <a:pt x="1858661" y="120276"/>
                </a:cubicBezTo>
                <a:cubicBezTo>
                  <a:pt x="1644235" y="-3523"/>
                  <a:pt x="1399929" y="-28688"/>
                  <a:pt x="1178281" y="30702"/>
                </a:cubicBezTo>
                <a:lnTo>
                  <a:pt x="1152796" y="38850"/>
                </a:lnTo>
                <a:lnTo>
                  <a:pt x="1147297" y="35676"/>
                </a:lnTo>
                <a:lnTo>
                  <a:pt x="1148300" y="40290"/>
                </a:lnTo>
                <a:lnTo>
                  <a:pt x="1143804" y="41727"/>
                </a:lnTo>
                <a:lnTo>
                  <a:pt x="1149304" y="44901"/>
                </a:lnTo>
                <a:lnTo>
                  <a:pt x="1154988" y="71046"/>
                </a:lnTo>
                <a:cubicBezTo>
                  <a:pt x="1214379" y="292695"/>
                  <a:pt x="1358325" y="491688"/>
                  <a:pt x="1572751" y="615486"/>
                </a:cubicBezTo>
                <a:cubicBezTo>
                  <a:pt x="1706767" y="692860"/>
                  <a:pt x="1852455" y="731705"/>
                  <a:pt x="1996989" y="735460"/>
                </a:cubicBezTo>
                <a:cubicBezTo>
                  <a:pt x="2083709" y="737712"/>
                  <a:pt x="2170013" y="727332"/>
                  <a:pt x="2253131" y="705060"/>
                </a:cubicBezTo>
                <a:lnTo>
                  <a:pt x="2278616" y="696911"/>
                </a:lnTo>
                <a:lnTo>
                  <a:pt x="2284115" y="700086"/>
                </a:lnTo>
                <a:lnTo>
                  <a:pt x="2283112" y="695473"/>
                </a:lnTo>
                <a:lnTo>
                  <a:pt x="2287608" y="694035"/>
                </a:lnTo>
                <a:lnTo>
                  <a:pt x="2282109" y="690860"/>
                </a:lnTo>
                <a:lnTo>
                  <a:pt x="2276424" y="664716"/>
                </a:lnTo>
                <a:cubicBezTo>
                  <a:pt x="2239306" y="526185"/>
                  <a:pt x="2169157" y="396505"/>
                  <a:pt x="2069415" y="288501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8A903A2-0B8B-4216-A817-DFF713EE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6623928" y="5885762"/>
            <a:ext cx="464739" cy="464739"/>
          </a:xfrm>
          <a:custGeom>
            <a:avLst/>
            <a:gdLst>
              <a:gd name="connsiteX0" fmla="*/ 464132 w 464739"/>
              <a:gd name="connsiteY0" fmla="*/ 463881 h 464739"/>
              <a:gd name="connsiteX1" fmla="*/ 463891 w 464739"/>
              <a:gd name="connsiteY1" fmla="*/ 463892 h 464739"/>
              <a:gd name="connsiteX2" fmla="*/ 463880 w 464739"/>
              <a:gd name="connsiteY2" fmla="*/ 464132 h 464739"/>
              <a:gd name="connsiteX3" fmla="*/ 463651 w 464739"/>
              <a:gd name="connsiteY3" fmla="*/ 463904 h 464739"/>
              <a:gd name="connsiteX4" fmla="*/ 446142 w 464739"/>
              <a:gd name="connsiteY4" fmla="*/ 464739 h 464739"/>
              <a:gd name="connsiteX5" fmla="*/ 130673 w 464739"/>
              <a:gd name="connsiteY5" fmla="*/ 334067 h 464739"/>
              <a:gd name="connsiteX6" fmla="*/ 0 w 464739"/>
              <a:gd name="connsiteY6" fmla="*/ 18597 h 464739"/>
              <a:gd name="connsiteX7" fmla="*/ 836 w 464739"/>
              <a:gd name="connsiteY7" fmla="*/ 1089 h 464739"/>
              <a:gd name="connsiteX8" fmla="*/ 607 w 464739"/>
              <a:gd name="connsiteY8" fmla="*/ 859 h 464739"/>
              <a:gd name="connsiteX9" fmla="*/ 848 w 464739"/>
              <a:gd name="connsiteY9" fmla="*/ 848 h 464739"/>
              <a:gd name="connsiteX10" fmla="*/ 859 w 464739"/>
              <a:gd name="connsiteY10" fmla="*/ 607 h 464739"/>
              <a:gd name="connsiteX11" fmla="*/ 1089 w 464739"/>
              <a:gd name="connsiteY11" fmla="*/ 836 h 464739"/>
              <a:gd name="connsiteX12" fmla="*/ 18597 w 464739"/>
              <a:gd name="connsiteY12" fmla="*/ 0 h 464739"/>
              <a:gd name="connsiteX13" fmla="*/ 334067 w 464739"/>
              <a:gd name="connsiteY13" fmla="*/ 130672 h 464739"/>
              <a:gd name="connsiteX14" fmla="*/ 464739 w 464739"/>
              <a:gd name="connsiteY14" fmla="*/ 446142 h 464739"/>
              <a:gd name="connsiteX15" fmla="*/ 463903 w 464739"/>
              <a:gd name="connsiteY15" fmla="*/ 463652 h 46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4739" h="464739">
                <a:moveTo>
                  <a:pt x="464132" y="463881"/>
                </a:moveTo>
                <a:lnTo>
                  <a:pt x="463891" y="463892"/>
                </a:lnTo>
                <a:lnTo>
                  <a:pt x="463880" y="464132"/>
                </a:lnTo>
                <a:lnTo>
                  <a:pt x="463651" y="463904"/>
                </a:lnTo>
                <a:lnTo>
                  <a:pt x="446142" y="464739"/>
                </a:lnTo>
                <a:cubicBezTo>
                  <a:pt x="331965" y="464739"/>
                  <a:pt x="217787" y="421182"/>
                  <a:pt x="130673" y="334067"/>
                </a:cubicBezTo>
                <a:cubicBezTo>
                  <a:pt x="43558" y="246953"/>
                  <a:pt x="1" y="132775"/>
                  <a:pt x="0" y="18597"/>
                </a:cubicBezTo>
                <a:lnTo>
                  <a:pt x="836" y="1089"/>
                </a:lnTo>
                <a:lnTo>
                  <a:pt x="607" y="859"/>
                </a:lnTo>
                <a:lnTo>
                  <a:pt x="848" y="848"/>
                </a:lnTo>
                <a:lnTo>
                  <a:pt x="859" y="607"/>
                </a:lnTo>
                <a:lnTo>
                  <a:pt x="1089" y="836"/>
                </a:lnTo>
                <a:lnTo>
                  <a:pt x="18597" y="0"/>
                </a:lnTo>
                <a:cubicBezTo>
                  <a:pt x="132775" y="0"/>
                  <a:pt x="246952" y="43557"/>
                  <a:pt x="334067" y="130672"/>
                </a:cubicBezTo>
                <a:cubicBezTo>
                  <a:pt x="421182" y="217787"/>
                  <a:pt x="464739" y="331964"/>
                  <a:pt x="464739" y="446142"/>
                </a:cubicBezTo>
                <a:lnTo>
                  <a:pt x="463903" y="4636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E2BF4FD-1648-49E1-9633-03EBF24DA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944" y="499198"/>
            <a:ext cx="7703725" cy="5859899"/>
            <a:chOff x="23944" y="499198"/>
            <a:chExt cx="7703725" cy="585989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D861B82-2603-44FA-A020-4C5272F9F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3061384" y="1850821"/>
              <a:ext cx="1251490" cy="3474512"/>
              <a:chOff x="4934747" y="772269"/>
              <a:chExt cx="1251490" cy="3474512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965AED85-4BFF-4403-B824-639975E139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34747" y="772269"/>
                <a:ext cx="1251490" cy="2846995"/>
              </a:xfrm>
              <a:custGeom>
                <a:avLst/>
                <a:gdLst>
                  <a:gd name="connsiteX0" fmla="*/ 625745 w 1251490"/>
                  <a:gd name="connsiteY0" fmla="*/ 0 h 2846995"/>
                  <a:gd name="connsiteX1" fmla="*/ 683662 w 1251490"/>
                  <a:gd name="connsiteY1" fmla="*/ 52638 h 2846995"/>
                  <a:gd name="connsiteX2" fmla="*/ 1251490 w 1251490"/>
                  <a:gd name="connsiteY2" fmla="*/ 1423497 h 2846995"/>
                  <a:gd name="connsiteX3" fmla="*/ 683662 w 1251490"/>
                  <a:gd name="connsiteY3" fmla="*/ 2794356 h 2846995"/>
                  <a:gd name="connsiteX4" fmla="*/ 625745 w 1251490"/>
                  <a:gd name="connsiteY4" fmla="*/ 2846995 h 2846995"/>
                  <a:gd name="connsiteX5" fmla="*/ 567828 w 1251490"/>
                  <a:gd name="connsiteY5" fmla="*/ 2794357 h 2846995"/>
                  <a:gd name="connsiteX6" fmla="*/ 0 w 1251490"/>
                  <a:gd name="connsiteY6" fmla="*/ 1423498 h 2846995"/>
                  <a:gd name="connsiteX7" fmla="*/ 567828 w 1251490"/>
                  <a:gd name="connsiteY7" fmla="*/ 52639 h 2846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490" h="2846995">
                    <a:moveTo>
                      <a:pt x="625745" y="0"/>
                    </a:moveTo>
                    <a:lnTo>
                      <a:pt x="683662" y="52638"/>
                    </a:lnTo>
                    <a:cubicBezTo>
                      <a:pt x="1034495" y="403472"/>
                      <a:pt x="1251490" y="888144"/>
                      <a:pt x="1251490" y="1423497"/>
                    </a:cubicBezTo>
                    <a:cubicBezTo>
                      <a:pt x="1251490" y="1958851"/>
                      <a:pt x="1034495" y="2443522"/>
                      <a:pt x="683662" y="2794356"/>
                    </a:cubicBezTo>
                    <a:lnTo>
                      <a:pt x="625745" y="2846995"/>
                    </a:lnTo>
                    <a:lnTo>
                      <a:pt x="567828" y="2794357"/>
                    </a:lnTo>
                    <a:cubicBezTo>
                      <a:pt x="216995" y="2443523"/>
                      <a:pt x="0" y="1958851"/>
                      <a:pt x="0" y="1423498"/>
                    </a:cubicBezTo>
                    <a:cubicBezTo>
                      <a:pt x="0" y="888144"/>
                      <a:pt x="216995" y="403473"/>
                      <a:pt x="567828" y="52639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8B554E7-2299-4997-B803-6640B152B5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560492" y="772269"/>
                <a:ext cx="0" cy="34745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Rectangle 5">
                <a:extLst>
                  <a:ext uri="{FF2B5EF4-FFF2-40B4-BE49-F238E27FC236}">
                    <a16:creationId xmlns:a16="http://schemas.microsoft.com/office/drawing/2014/main" id="{BADEAAFA-33A1-4D19-936B-540432AA46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>
                <a:off x="5137327" y="2088695"/>
                <a:ext cx="846331" cy="846331"/>
              </a:xfrm>
              <a:custGeom>
                <a:avLst/>
                <a:gdLst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0 w 1239398"/>
                  <a:gd name="connsiteY4" fmla="*/ 0 h 1239398"/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91440 w 1239398"/>
                  <a:gd name="connsiteY4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  <a:gd name="connsiteX3" fmla="*/ 91440 w 1239398"/>
                  <a:gd name="connsiteY3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9398" h="1239398">
                    <a:moveTo>
                      <a:pt x="1239398" y="0"/>
                    </a:moveTo>
                    <a:lnTo>
                      <a:pt x="1239398" y="1239398"/>
                    </a:lnTo>
                    <a:lnTo>
                      <a:pt x="0" y="123939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93" name="Rectangle 5">
                <a:extLst>
                  <a:ext uri="{FF2B5EF4-FFF2-40B4-BE49-F238E27FC236}">
                    <a16:creationId xmlns:a16="http://schemas.microsoft.com/office/drawing/2014/main" id="{D54A337F-DA37-47AC-8331-1E0997DC4B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>
                <a:off x="5137327" y="1455530"/>
                <a:ext cx="846331" cy="846331"/>
              </a:xfrm>
              <a:custGeom>
                <a:avLst/>
                <a:gdLst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0 w 1239398"/>
                  <a:gd name="connsiteY4" fmla="*/ 0 h 1239398"/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91440 w 1239398"/>
                  <a:gd name="connsiteY4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  <a:gd name="connsiteX3" fmla="*/ 91440 w 1239398"/>
                  <a:gd name="connsiteY3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9398" h="1239398">
                    <a:moveTo>
                      <a:pt x="1239398" y="0"/>
                    </a:moveTo>
                    <a:lnTo>
                      <a:pt x="1239398" y="1239398"/>
                    </a:lnTo>
                    <a:lnTo>
                      <a:pt x="0" y="123939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94" name="Rectangle 5">
                <a:extLst>
                  <a:ext uri="{FF2B5EF4-FFF2-40B4-BE49-F238E27FC236}">
                    <a16:creationId xmlns:a16="http://schemas.microsoft.com/office/drawing/2014/main" id="{A9DFC908-5933-4655-BAB7-A8B26D98F0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700000">
                <a:off x="5241547" y="1073977"/>
                <a:ext cx="637890" cy="637890"/>
              </a:xfrm>
              <a:custGeom>
                <a:avLst/>
                <a:gdLst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0 w 1239398"/>
                  <a:gd name="connsiteY4" fmla="*/ 0 h 1239398"/>
                  <a:gd name="connsiteX0" fmla="*/ 0 w 1239398"/>
                  <a:gd name="connsiteY0" fmla="*/ 0 h 1239398"/>
                  <a:gd name="connsiteX1" fmla="*/ 1239398 w 1239398"/>
                  <a:gd name="connsiteY1" fmla="*/ 0 h 1239398"/>
                  <a:gd name="connsiteX2" fmla="*/ 1239398 w 1239398"/>
                  <a:gd name="connsiteY2" fmla="*/ 1239398 h 1239398"/>
                  <a:gd name="connsiteX3" fmla="*/ 0 w 1239398"/>
                  <a:gd name="connsiteY3" fmla="*/ 1239398 h 1239398"/>
                  <a:gd name="connsiteX4" fmla="*/ 91440 w 1239398"/>
                  <a:gd name="connsiteY4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  <a:gd name="connsiteX3" fmla="*/ 91440 w 1239398"/>
                  <a:gd name="connsiteY3" fmla="*/ 91440 h 1239398"/>
                  <a:gd name="connsiteX0" fmla="*/ 1239398 w 1239398"/>
                  <a:gd name="connsiteY0" fmla="*/ 0 h 1239398"/>
                  <a:gd name="connsiteX1" fmla="*/ 1239398 w 1239398"/>
                  <a:gd name="connsiteY1" fmla="*/ 1239398 h 1239398"/>
                  <a:gd name="connsiteX2" fmla="*/ 0 w 1239398"/>
                  <a:gd name="connsiteY2" fmla="*/ 1239398 h 123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9398" h="1239398">
                    <a:moveTo>
                      <a:pt x="1239398" y="0"/>
                    </a:moveTo>
                    <a:lnTo>
                      <a:pt x="1239398" y="1239398"/>
                    </a:lnTo>
                    <a:lnTo>
                      <a:pt x="0" y="123939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27070C6-E521-4A87-8FE6-EBCA09B6F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3944" y="645179"/>
              <a:ext cx="4487128" cy="5713918"/>
              <a:chOff x="23944" y="645179"/>
              <a:chExt cx="4487128" cy="5713918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0E0B7002-AB4B-494F-916E-4701C993C4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471900" y="4361866"/>
                <a:ext cx="1785983" cy="2208479"/>
                <a:chOff x="2725201" y="4453039"/>
                <a:chExt cx="1785983" cy="2208479"/>
              </a:xfrm>
            </p:grpSpPr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B5175423-ADEA-40BC-988E-FF9F0A2F134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3618192" y="4453039"/>
                  <a:ext cx="0" cy="220847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7D428CA7-D926-4589-858A-63363790639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2738439" y="5243393"/>
                  <a:ext cx="176093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90F4D28B-0D72-457F-B004-9AE31C63E28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flipH="1">
                  <a:off x="2725201" y="4861779"/>
                  <a:ext cx="1785983" cy="1799739"/>
                </a:xfrm>
                <a:custGeom>
                  <a:avLst/>
                  <a:gdLst>
                    <a:gd name="connsiteX0" fmla="*/ 440819 w 1785983"/>
                    <a:gd name="connsiteY0" fmla="*/ 59 h 1799739"/>
                    <a:gd name="connsiteX1" fmla="*/ 845918 w 1785983"/>
                    <a:gd name="connsiteY1" fmla="*/ 261596 h 1799739"/>
                    <a:gd name="connsiteX2" fmla="*/ 892992 w 1785983"/>
                    <a:gd name="connsiteY2" fmla="*/ 360758 h 1799739"/>
                    <a:gd name="connsiteX3" fmla="*/ 892992 w 1785983"/>
                    <a:gd name="connsiteY3" fmla="*/ 365372 h 1799739"/>
                    <a:gd name="connsiteX4" fmla="*/ 940065 w 1785983"/>
                    <a:gd name="connsiteY4" fmla="*/ 266212 h 1799739"/>
                    <a:gd name="connsiteX5" fmla="*/ 1406106 w 1785983"/>
                    <a:gd name="connsiteY5" fmla="*/ 8338 h 1799739"/>
                    <a:gd name="connsiteX6" fmla="*/ 1022901 w 1785983"/>
                    <a:gd name="connsiteY6" fmla="*/ 1699451 h 1799739"/>
                    <a:gd name="connsiteX7" fmla="*/ 892991 w 1785983"/>
                    <a:gd name="connsiteY7" fmla="*/ 1799739 h 1799739"/>
                    <a:gd name="connsiteX8" fmla="*/ 892991 w 1785983"/>
                    <a:gd name="connsiteY8" fmla="*/ 1795123 h 1799739"/>
                    <a:gd name="connsiteX9" fmla="*/ 763082 w 1785983"/>
                    <a:gd name="connsiteY9" fmla="*/ 1694835 h 1799739"/>
                    <a:gd name="connsiteX10" fmla="*/ 379877 w 1785983"/>
                    <a:gd name="connsiteY10" fmla="*/ 3722 h 1799739"/>
                    <a:gd name="connsiteX11" fmla="*/ 440819 w 1785983"/>
                    <a:gd name="connsiteY11" fmla="*/ 59 h 1799739"/>
                    <a:gd name="connsiteX0" fmla="*/ 440819 w 1785983"/>
                    <a:gd name="connsiteY0" fmla="*/ 59 h 1849891"/>
                    <a:gd name="connsiteX1" fmla="*/ 845918 w 1785983"/>
                    <a:gd name="connsiteY1" fmla="*/ 261596 h 1849891"/>
                    <a:gd name="connsiteX2" fmla="*/ 892992 w 1785983"/>
                    <a:gd name="connsiteY2" fmla="*/ 360758 h 1849891"/>
                    <a:gd name="connsiteX3" fmla="*/ 892992 w 1785983"/>
                    <a:gd name="connsiteY3" fmla="*/ 365372 h 1849891"/>
                    <a:gd name="connsiteX4" fmla="*/ 940065 w 1785983"/>
                    <a:gd name="connsiteY4" fmla="*/ 266212 h 1849891"/>
                    <a:gd name="connsiteX5" fmla="*/ 1406106 w 1785983"/>
                    <a:gd name="connsiteY5" fmla="*/ 8338 h 1849891"/>
                    <a:gd name="connsiteX6" fmla="*/ 1022901 w 1785983"/>
                    <a:gd name="connsiteY6" fmla="*/ 1699451 h 1849891"/>
                    <a:gd name="connsiteX7" fmla="*/ 892991 w 1785983"/>
                    <a:gd name="connsiteY7" fmla="*/ 1799739 h 1849891"/>
                    <a:gd name="connsiteX8" fmla="*/ 838223 w 1785983"/>
                    <a:gd name="connsiteY8" fmla="*/ 1849891 h 1849891"/>
                    <a:gd name="connsiteX9" fmla="*/ 763082 w 1785983"/>
                    <a:gd name="connsiteY9" fmla="*/ 1694835 h 1849891"/>
                    <a:gd name="connsiteX10" fmla="*/ 379877 w 1785983"/>
                    <a:gd name="connsiteY10" fmla="*/ 3722 h 1849891"/>
                    <a:gd name="connsiteX11" fmla="*/ 440819 w 1785983"/>
                    <a:gd name="connsiteY11" fmla="*/ 59 h 1849891"/>
                    <a:gd name="connsiteX0" fmla="*/ 440819 w 1785983"/>
                    <a:gd name="connsiteY0" fmla="*/ 59 h 1799739"/>
                    <a:gd name="connsiteX1" fmla="*/ 845918 w 1785983"/>
                    <a:gd name="connsiteY1" fmla="*/ 261596 h 1799739"/>
                    <a:gd name="connsiteX2" fmla="*/ 892992 w 1785983"/>
                    <a:gd name="connsiteY2" fmla="*/ 360758 h 1799739"/>
                    <a:gd name="connsiteX3" fmla="*/ 892992 w 1785983"/>
                    <a:gd name="connsiteY3" fmla="*/ 365372 h 1799739"/>
                    <a:gd name="connsiteX4" fmla="*/ 940065 w 1785983"/>
                    <a:gd name="connsiteY4" fmla="*/ 266212 h 1799739"/>
                    <a:gd name="connsiteX5" fmla="*/ 1406106 w 1785983"/>
                    <a:gd name="connsiteY5" fmla="*/ 8338 h 1799739"/>
                    <a:gd name="connsiteX6" fmla="*/ 1022901 w 1785983"/>
                    <a:gd name="connsiteY6" fmla="*/ 1699451 h 1799739"/>
                    <a:gd name="connsiteX7" fmla="*/ 892991 w 1785983"/>
                    <a:gd name="connsiteY7" fmla="*/ 1799739 h 1799739"/>
                    <a:gd name="connsiteX8" fmla="*/ 763082 w 1785983"/>
                    <a:gd name="connsiteY8" fmla="*/ 1694835 h 1799739"/>
                    <a:gd name="connsiteX9" fmla="*/ 379877 w 1785983"/>
                    <a:gd name="connsiteY9" fmla="*/ 3722 h 1799739"/>
                    <a:gd name="connsiteX10" fmla="*/ 440819 w 1785983"/>
                    <a:gd name="connsiteY10" fmla="*/ 59 h 1799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85983" h="1799739">
                      <a:moveTo>
                        <a:pt x="440819" y="59"/>
                      </a:moveTo>
                      <a:cubicBezTo>
                        <a:pt x="584367" y="2557"/>
                        <a:pt x="735105" y="83293"/>
                        <a:pt x="845918" y="261596"/>
                      </a:cubicBezTo>
                      <a:lnTo>
                        <a:pt x="892992" y="360758"/>
                      </a:lnTo>
                      <a:lnTo>
                        <a:pt x="892992" y="365372"/>
                      </a:lnTo>
                      <a:lnTo>
                        <a:pt x="940065" y="266212"/>
                      </a:lnTo>
                      <a:cubicBezTo>
                        <a:pt x="1066709" y="62437"/>
                        <a:pt x="1245499" y="-13903"/>
                        <a:pt x="1406106" y="8338"/>
                      </a:cubicBezTo>
                      <a:cubicBezTo>
                        <a:pt x="1827702" y="66720"/>
                        <a:pt x="2124001" y="804388"/>
                        <a:pt x="1022901" y="1699451"/>
                      </a:cubicBezTo>
                      <a:lnTo>
                        <a:pt x="892991" y="1799739"/>
                      </a:lnTo>
                      <a:lnTo>
                        <a:pt x="763082" y="1694835"/>
                      </a:lnTo>
                      <a:cubicBezTo>
                        <a:pt x="-338018" y="799772"/>
                        <a:pt x="-41719" y="62104"/>
                        <a:pt x="379877" y="3722"/>
                      </a:cubicBezTo>
                      <a:cubicBezTo>
                        <a:pt x="399953" y="942"/>
                        <a:pt x="420313" y="-298"/>
                        <a:pt x="440819" y="59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ell MT" panose="02020503060305020303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30">
                  <a:extLst>
                    <a:ext uri="{FF2B5EF4-FFF2-40B4-BE49-F238E27FC236}">
                      <a16:creationId xmlns:a16="http://schemas.microsoft.com/office/drawing/2014/main" id="{DFBB4C7C-5FD1-4B8C-929F-6E44D89BAC4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>
                  <a:off x="3124232" y="5447997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0">
                  <a:extLst>
                    <a:ext uri="{FF2B5EF4-FFF2-40B4-BE49-F238E27FC236}">
                      <a16:creationId xmlns:a16="http://schemas.microsoft.com/office/drawing/2014/main" id="{CB9D3C3C-9CED-4F86-AC63-A216CA14896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>
                  <a:off x="3315029" y="5983110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84273DB4-C22A-479C-B548-FDBC3D3314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6200000">
                <a:off x="1580551" y="3113335"/>
                <a:ext cx="571820" cy="1620000"/>
                <a:chOff x="8482785" y="4330454"/>
                <a:chExt cx="571820" cy="1620000"/>
              </a:xfrm>
            </p:grpSpPr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35C67705-3BFB-4790-926B-EA8B0C6914C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8482785" y="4333632"/>
                  <a:ext cx="571820" cy="1311956"/>
                </a:xfrm>
                <a:custGeom>
                  <a:avLst/>
                  <a:gdLst>
                    <a:gd name="connsiteX0" fmla="*/ 282417 w 571820"/>
                    <a:gd name="connsiteY0" fmla="*/ 0 h 1316717"/>
                    <a:gd name="connsiteX1" fmla="*/ 285910 w 571820"/>
                    <a:gd name="connsiteY1" fmla="*/ 3175 h 1316717"/>
                    <a:gd name="connsiteX2" fmla="*/ 287393 w 571820"/>
                    <a:gd name="connsiteY2" fmla="*/ 1827 h 1316717"/>
                    <a:gd name="connsiteX3" fmla="*/ 289403 w 571820"/>
                    <a:gd name="connsiteY3" fmla="*/ 0 h 1316717"/>
                    <a:gd name="connsiteX4" fmla="*/ 289403 w 571820"/>
                    <a:gd name="connsiteY4" fmla="*/ 6349 h 1316717"/>
                    <a:gd name="connsiteX5" fmla="*/ 309203 w 571820"/>
                    <a:gd name="connsiteY5" fmla="*/ 24345 h 1316717"/>
                    <a:gd name="connsiteX6" fmla="*/ 571820 w 571820"/>
                    <a:gd name="connsiteY6" fmla="*/ 658359 h 1316717"/>
                    <a:gd name="connsiteX7" fmla="*/ 309203 w 571820"/>
                    <a:gd name="connsiteY7" fmla="*/ 1292372 h 1316717"/>
                    <a:gd name="connsiteX8" fmla="*/ 289403 w 571820"/>
                    <a:gd name="connsiteY8" fmla="*/ 1310368 h 1316717"/>
                    <a:gd name="connsiteX9" fmla="*/ 289403 w 571820"/>
                    <a:gd name="connsiteY9" fmla="*/ 1316717 h 1316717"/>
                    <a:gd name="connsiteX10" fmla="*/ 287393 w 571820"/>
                    <a:gd name="connsiteY10" fmla="*/ 1314890 h 1316717"/>
                    <a:gd name="connsiteX11" fmla="*/ 285910 w 571820"/>
                    <a:gd name="connsiteY11" fmla="*/ 1313542 h 1316717"/>
                    <a:gd name="connsiteX12" fmla="*/ 282417 w 571820"/>
                    <a:gd name="connsiteY12" fmla="*/ 1316717 h 1316717"/>
                    <a:gd name="connsiteX13" fmla="*/ 282417 w 571820"/>
                    <a:gd name="connsiteY13" fmla="*/ 1310367 h 1316717"/>
                    <a:gd name="connsiteX14" fmla="*/ 262617 w 571820"/>
                    <a:gd name="connsiteY14" fmla="*/ 1292372 h 1316717"/>
                    <a:gd name="connsiteX15" fmla="*/ 0 w 571820"/>
                    <a:gd name="connsiteY15" fmla="*/ 658358 h 1316717"/>
                    <a:gd name="connsiteX16" fmla="*/ 262617 w 571820"/>
                    <a:gd name="connsiteY16" fmla="*/ 24345 h 1316717"/>
                    <a:gd name="connsiteX17" fmla="*/ 282417 w 571820"/>
                    <a:gd name="connsiteY17" fmla="*/ 6349 h 1316717"/>
                    <a:gd name="connsiteX0" fmla="*/ 282417 w 571820"/>
                    <a:gd name="connsiteY0" fmla="*/ 6349 h 1316717"/>
                    <a:gd name="connsiteX1" fmla="*/ 285910 w 571820"/>
                    <a:gd name="connsiteY1" fmla="*/ 3175 h 1316717"/>
                    <a:gd name="connsiteX2" fmla="*/ 287393 w 571820"/>
                    <a:gd name="connsiteY2" fmla="*/ 1827 h 1316717"/>
                    <a:gd name="connsiteX3" fmla="*/ 289403 w 571820"/>
                    <a:gd name="connsiteY3" fmla="*/ 0 h 1316717"/>
                    <a:gd name="connsiteX4" fmla="*/ 289403 w 571820"/>
                    <a:gd name="connsiteY4" fmla="*/ 6349 h 1316717"/>
                    <a:gd name="connsiteX5" fmla="*/ 309203 w 571820"/>
                    <a:gd name="connsiteY5" fmla="*/ 24345 h 1316717"/>
                    <a:gd name="connsiteX6" fmla="*/ 571820 w 571820"/>
                    <a:gd name="connsiteY6" fmla="*/ 658359 h 1316717"/>
                    <a:gd name="connsiteX7" fmla="*/ 309203 w 571820"/>
                    <a:gd name="connsiteY7" fmla="*/ 1292372 h 1316717"/>
                    <a:gd name="connsiteX8" fmla="*/ 289403 w 571820"/>
                    <a:gd name="connsiteY8" fmla="*/ 1310368 h 1316717"/>
                    <a:gd name="connsiteX9" fmla="*/ 289403 w 571820"/>
                    <a:gd name="connsiteY9" fmla="*/ 1316717 h 1316717"/>
                    <a:gd name="connsiteX10" fmla="*/ 287393 w 571820"/>
                    <a:gd name="connsiteY10" fmla="*/ 1314890 h 1316717"/>
                    <a:gd name="connsiteX11" fmla="*/ 285910 w 571820"/>
                    <a:gd name="connsiteY11" fmla="*/ 1313542 h 1316717"/>
                    <a:gd name="connsiteX12" fmla="*/ 282417 w 571820"/>
                    <a:gd name="connsiteY12" fmla="*/ 1316717 h 1316717"/>
                    <a:gd name="connsiteX13" fmla="*/ 282417 w 571820"/>
                    <a:gd name="connsiteY13" fmla="*/ 1310367 h 1316717"/>
                    <a:gd name="connsiteX14" fmla="*/ 262617 w 571820"/>
                    <a:gd name="connsiteY14" fmla="*/ 1292372 h 1316717"/>
                    <a:gd name="connsiteX15" fmla="*/ 0 w 571820"/>
                    <a:gd name="connsiteY15" fmla="*/ 658358 h 1316717"/>
                    <a:gd name="connsiteX16" fmla="*/ 262617 w 571820"/>
                    <a:gd name="connsiteY16" fmla="*/ 24345 h 1316717"/>
                    <a:gd name="connsiteX17" fmla="*/ 282417 w 571820"/>
                    <a:gd name="connsiteY17" fmla="*/ 6349 h 1316717"/>
                    <a:gd name="connsiteX0" fmla="*/ 262617 w 571820"/>
                    <a:gd name="connsiteY0" fmla="*/ 24345 h 1316717"/>
                    <a:gd name="connsiteX1" fmla="*/ 285910 w 571820"/>
                    <a:gd name="connsiteY1" fmla="*/ 3175 h 1316717"/>
                    <a:gd name="connsiteX2" fmla="*/ 287393 w 571820"/>
                    <a:gd name="connsiteY2" fmla="*/ 1827 h 1316717"/>
                    <a:gd name="connsiteX3" fmla="*/ 289403 w 571820"/>
                    <a:gd name="connsiteY3" fmla="*/ 0 h 1316717"/>
                    <a:gd name="connsiteX4" fmla="*/ 289403 w 571820"/>
                    <a:gd name="connsiteY4" fmla="*/ 6349 h 1316717"/>
                    <a:gd name="connsiteX5" fmla="*/ 309203 w 571820"/>
                    <a:gd name="connsiteY5" fmla="*/ 24345 h 1316717"/>
                    <a:gd name="connsiteX6" fmla="*/ 571820 w 571820"/>
                    <a:gd name="connsiteY6" fmla="*/ 658359 h 1316717"/>
                    <a:gd name="connsiteX7" fmla="*/ 309203 w 571820"/>
                    <a:gd name="connsiteY7" fmla="*/ 1292372 h 1316717"/>
                    <a:gd name="connsiteX8" fmla="*/ 289403 w 571820"/>
                    <a:gd name="connsiteY8" fmla="*/ 1310368 h 1316717"/>
                    <a:gd name="connsiteX9" fmla="*/ 289403 w 571820"/>
                    <a:gd name="connsiteY9" fmla="*/ 1316717 h 1316717"/>
                    <a:gd name="connsiteX10" fmla="*/ 287393 w 571820"/>
                    <a:gd name="connsiteY10" fmla="*/ 1314890 h 1316717"/>
                    <a:gd name="connsiteX11" fmla="*/ 285910 w 571820"/>
                    <a:gd name="connsiteY11" fmla="*/ 1313542 h 1316717"/>
                    <a:gd name="connsiteX12" fmla="*/ 282417 w 571820"/>
                    <a:gd name="connsiteY12" fmla="*/ 1316717 h 1316717"/>
                    <a:gd name="connsiteX13" fmla="*/ 282417 w 571820"/>
                    <a:gd name="connsiteY13" fmla="*/ 1310367 h 1316717"/>
                    <a:gd name="connsiteX14" fmla="*/ 262617 w 571820"/>
                    <a:gd name="connsiteY14" fmla="*/ 1292372 h 1316717"/>
                    <a:gd name="connsiteX15" fmla="*/ 0 w 571820"/>
                    <a:gd name="connsiteY15" fmla="*/ 658358 h 1316717"/>
                    <a:gd name="connsiteX16" fmla="*/ 262617 w 571820"/>
                    <a:gd name="connsiteY16" fmla="*/ 24345 h 1316717"/>
                    <a:gd name="connsiteX0" fmla="*/ 262617 w 571820"/>
                    <a:gd name="connsiteY0" fmla="*/ 24345 h 1316717"/>
                    <a:gd name="connsiteX1" fmla="*/ 285910 w 571820"/>
                    <a:gd name="connsiteY1" fmla="*/ 3175 h 1316717"/>
                    <a:gd name="connsiteX2" fmla="*/ 287393 w 571820"/>
                    <a:gd name="connsiteY2" fmla="*/ 1827 h 1316717"/>
                    <a:gd name="connsiteX3" fmla="*/ 289403 w 571820"/>
                    <a:gd name="connsiteY3" fmla="*/ 0 h 1316717"/>
                    <a:gd name="connsiteX4" fmla="*/ 309203 w 571820"/>
                    <a:gd name="connsiteY4" fmla="*/ 24345 h 1316717"/>
                    <a:gd name="connsiteX5" fmla="*/ 571820 w 571820"/>
                    <a:gd name="connsiteY5" fmla="*/ 658359 h 1316717"/>
                    <a:gd name="connsiteX6" fmla="*/ 309203 w 571820"/>
                    <a:gd name="connsiteY6" fmla="*/ 1292372 h 1316717"/>
                    <a:gd name="connsiteX7" fmla="*/ 289403 w 571820"/>
                    <a:gd name="connsiteY7" fmla="*/ 1310368 h 1316717"/>
                    <a:gd name="connsiteX8" fmla="*/ 289403 w 571820"/>
                    <a:gd name="connsiteY8" fmla="*/ 1316717 h 1316717"/>
                    <a:gd name="connsiteX9" fmla="*/ 287393 w 571820"/>
                    <a:gd name="connsiteY9" fmla="*/ 1314890 h 1316717"/>
                    <a:gd name="connsiteX10" fmla="*/ 285910 w 571820"/>
                    <a:gd name="connsiteY10" fmla="*/ 1313542 h 1316717"/>
                    <a:gd name="connsiteX11" fmla="*/ 282417 w 571820"/>
                    <a:gd name="connsiteY11" fmla="*/ 1316717 h 1316717"/>
                    <a:gd name="connsiteX12" fmla="*/ 282417 w 571820"/>
                    <a:gd name="connsiteY12" fmla="*/ 1310367 h 1316717"/>
                    <a:gd name="connsiteX13" fmla="*/ 262617 w 571820"/>
                    <a:gd name="connsiteY13" fmla="*/ 1292372 h 1316717"/>
                    <a:gd name="connsiteX14" fmla="*/ 0 w 571820"/>
                    <a:gd name="connsiteY14" fmla="*/ 658358 h 1316717"/>
                    <a:gd name="connsiteX15" fmla="*/ 262617 w 571820"/>
                    <a:gd name="connsiteY15" fmla="*/ 24345 h 1316717"/>
                    <a:gd name="connsiteX0" fmla="*/ 262617 w 571820"/>
                    <a:gd name="connsiteY0" fmla="*/ 22518 h 1314890"/>
                    <a:gd name="connsiteX1" fmla="*/ 285910 w 571820"/>
                    <a:gd name="connsiteY1" fmla="*/ 1348 h 1314890"/>
                    <a:gd name="connsiteX2" fmla="*/ 287393 w 571820"/>
                    <a:gd name="connsiteY2" fmla="*/ 0 h 1314890"/>
                    <a:gd name="connsiteX3" fmla="*/ 309203 w 571820"/>
                    <a:gd name="connsiteY3" fmla="*/ 22518 h 1314890"/>
                    <a:gd name="connsiteX4" fmla="*/ 571820 w 571820"/>
                    <a:gd name="connsiteY4" fmla="*/ 656532 h 1314890"/>
                    <a:gd name="connsiteX5" fmla="*/ 309203 w 571820"/>
                    <a:gd name="connsiteY5" fmla="*/ 1290545 h 1314890"/>
                    <a:gd name="connsiteX6" fmla="*/ 289403 w 571820"/>
                    <a:gd name="connsiteY6" fmla="*/ 1308541 h 1314890"/>
                    <a:gd name="connsiteX7" fmla="*/ 289403 w 571820"/>
                    <a:gd name="connsiteY7" fmla="*/ 1314890 h 1314890"/>
                    <a:gd name="connsiteX8" fmla="*/ 287393 w 571820"/>
                    <a:gd name="connsiteY8" fmla="*/ 1313063 h 1314890"/>
                    <a:gd name="connsiteX9" fmla="*/ 285910 w 571820"/>
                    <a:gd name="connsiteY9" fmla="*/ 1311715 h 1314890"/>
                    <a:gd name="connsiteX10" fmla="*/ 282417 w 571820"/>
                    <a:gd name="connsiteY10" fmla="*/ 1314890 h 1314890"/>
                    <a:gd name="connsiteX11" fmla="*/ 282417 w 571820"/>
                    <a:gd name="connsiteY11" fmla="*/ 1308540 h 1314890"/>
                    <a:gd name="connsiteX12" fmla="*/ 262617 w 571820"/>
                    <a:gd name="connsiteY12" fmla="*/ 1290545 h 1314890"/>
                    <a:gd name="connsiteX13" fmla="*/ 0 w 571820"/>
                    <a:gd name="connsiteY13" fmla="*/ 656531 h 1314890"/>
                    <a:gd name="connsiteX14" fmla="*/ 262617 w 571820"/>
                    <a:gd name="connsiteY14" fmla="*/ 22518 h 1314890"/>
                    <a:gd name="connsiteX0" fmla="*/ 262617 w 571820"/>
                    <a:gd name="connsiteY0" fmla="*/ 21170 h 1313542"/>
                    <a:gd name="connsiteX1" fmla="*/ 285910 w 571820"/>
                    <a:gd name="connsiteY1" fmla="*/ 0 h 1313542"/>
                    <a:gd name="connsiteX2" fmla="*/ 309203 w 571820"/>
                    <a:gd name="connsiteY2" fmla="*/ 21170 h 1313542"/>
                    <a:gd name="connsiteX3" fmla="*/ 571820 w 571820"/>
                    <a:gd name="connsiteY3" fmla="*/ 655184 h 1313542"/>
                    <a:gd name="connsiteX4" fmla="*/ 309203 w 571820"/>
                    <a:gd name="connsiteY4" fmla="*/ 1289197 h 1313542"/>
                    <a:gd name="connsiteX5" fmla="*/ 289403 w 571820"/>
                    <a:gd name="connsiteY5" fmla="*/ 1307193 h 1313542"/>
                    <a:gd name="connsiteX6" fmla="*/ 289403 w 571820"/>
                    <a:gd name="connsiteY6" fmla="*/ 1313542 h 1313542"/>
                    <a:gd name="connsiteX7" fmla="*/ 287393 w 571820"/>
                    <a:gd name="connsiteY7" fmla="*/ 1311715 h 1313542"/>
                    <a:gd name="connsiteX8" fmla="*/ 285910 w 571820"/>
                    <a:gd name="connsiteY8" fmla="*/ 1310367 h 1313542"/>
                    <a:gd name="connsiteX9" fmla="*/ 282417 w 571820"/>
                    <a:gd name="connsiteY9" fmla="*/ 1313542 h 1313542"/>
                    <a:gd name="connsiteX10" fmla="*/ 282417 w 571820"/>
                    <a:gd name="connsiteY10" fmla="*/ 1307192 h 1313542"/>
                    <a:gd name="connsiteX11" fmla="*/ 262617 w 571820"/>
                    <a:gd name="connsiteY11" fmla="*/ 1289197 h 1313542"/>
                    <a:gd name="connsiteX12" fmla="*/ 0 w 571820"/>
                    <a:gd name="connsiteY12" fmla="*/ 655183 h 1313542"/>
                    <a:gd name="connsiteX13" fmla="*/ 262617 w 571820"/>
                    <a:gd name="connsiteY13" fmla="*/ 21170 h 1313542"/>
                    <a:gd name="connsiteX0" fmla="*/ 262617 w 571820"/>
                    <a:gd name="connsiteY0" fmla="*/ 21170 h 1313542"/>
                    <a:gd name="connsiteX1" fmla="*/ 285910 w 571820"/>
                    <a:gd name="connsiteY1" fmla="*/ 0 h 1313542"/>
                    <a:gd name="connsiteX2" fmla="*/ 309203 w 571820"/>
                    <a:gd name="connsiteY2" fmla="*/ 21170 h 1313542"/>
                    <a:gd name="connsiteX3" fmla="*/ 571820 w 571820"/>
                    <a:gd name="connsiteY3" fmla="*/ 655184 h 1313542"/>
                    <a:gd name="connsiteX4" fmla="*/ 309203 w 571820"/>
                    <a:gd name="connsiteY4" fmla="*/ 1289197 h 1313542"/>
                    <a:gd name="connsiteX5" fmla="*/ 289403 w 571820"/>
                    <a:gd name="connsiteY5" fmla="*/ 1307193 h 1313542"/>
                    <a:gd name="connsiteX6" fmla="*/ 289403 w 571820"/>
                    <a:gd name="connsiteY6" fmla="*/ 1313542 h 1313542"/>
                    <a:gd name="connsiteX7" fmla="*/ 287393 w 571820"/>
                    <a:gd name="connsiteY7" fmla="*/ 1311715 h 1313542"/>
                    <a:gd name="connsiteX8" fmla="*/ 285910 w 571820"/>
                    <a:gd name="connsiteY8" fmla="*/ 1310367 h 1313542"/>
                    <a:gd name="connsiteX9" fmla="*/ 282417 w 571820"/>
                    <a:gd name="connsiteY9" fmla="*/ 1313542 h 1313542"/>
                    <a:gd name="connsiteX10" fmla="*/ 262617 w 571820"/>
                    <a:gd name="connsiteY10" fmla="*/ 1289197 h 1313542"/>
                    <a:gd name="connsiteX11" fmla="*/ 0 w 571820"/>
                    <a:gd name="connsiteY11" fmla="*/ 655183 h 1313542"/>
                    <a:gd name="connsiteX12" fmla="*/ 262617 w 571820"/>
                    <a:gd name="connsiteY12" fmla="*/ 21170 h 1313542"/>
                    <a:gd name="connsiteX0" fmla="*/ 262617 w 571820"/>
                    <a:gd name="connsiteY0" fmla="*/ 21170 h 1313542"/>
                    <a:gd name="connsiteX1" fmla="*/ 285910 w 571820"/>
                    <a:gd name="connsiteY1" fmla="*/ 0 h 1313542"/>
                    <a:gd name="connsiteX2" fmla="*/ 309203 w 571820"/>
                    <a:gd name="connsiteY2" fmla="*/ 21170 h 1313542"/>
                    <a:gd name="connsiteX3" fmla="*/ 571820 w 571820"/>
                    <a:gd name="connsiteY3" fmla="*/ 655184 h 1313542"/>
                    <a:gd name="connsiteX4" fmla="*/ 309203 w 571820"/>
                    <a:gd name="connsiteY4" fmla="*/ 1289197 h 1313542"/>
                    <a:gd name="connsiteX5" fmla="*/ 289403 w 571820"/>
                    <a:gd name="connsiteY5" fmla="*/ 1307193 h 1313542"/>
                    <a:gd name="connsiteX6" fmla="*/ 289403 w 571820"/>
                    <a:gd name="connsiteY6" fmla="*/ 1313542 h 1313542"/>
                    <a:gd name="connsiteX7" fmla="*/ 287393 w 571820"/>
                    <a:gd name="connsiteY7" fmla="*/ 1311715 h 1313542"/>
                    <a:gd name="connsiteX8" fmla="*/ 285910 w 571820"/>
                    <a:gd name="connsiteY8" fmla="*/ 1310367 h 1313542"/>
                    <a:gd name="connsiteX9" fmla="*/ 262617 w 571820"/>
                    <a:gd name="connsiteY9" fmla="*/ 1289197 h 1313542"/>
                    <a:gd name="connsiteX10" fmla="*/ 0 w 571820"/>
                    <a:gd name="connsiteY10" fmla="*/ 655183 h 1313542"/>
                    <a:gd name="connsiteX11" fmla="*/ 262617 w 571820"/>
                    <a:gd name="connsiteY11" fmla="*/ 21170 h 1313542"/>
                    <a:gd name="connsiteX0" fmla="*/ 262617 w 571820"/>
                    <a:gd name="connsiteY0" fmla="*/ 21170 h 1313542"/>
                    <a:gd name="connsiteX1" fmla="*/ 285910 w 571820"/>
                    <a:gd name="connsiteY1" fmla="*/ 0 h 1313542"/>
                    <a:gd name="connsiteX2" fmla="*/ 309203 w 571820"/>
                    <a:gd name="connsiteY2" fmla="*/ 21170 h 1313542"/>
                    <a:gd name="connsiteX3" fmla="*/ 571820 w 571820"/>
                    <a:gd name="connsiteY3" fmla="*/ 655184 h 1313542"/>
                    <a:gd name="connsiteX4" fmla="*/ 309203 w 571820"/>
                    <a:gd name="connsiteY4" fmla="*/ 1289197 h 1313542"/>
                    <a:gd name="connsiteX5" fmla="*/ 289403 w 571820"/>
                    <a:gd name="connsiteY5" fmla="*/ 1307193 h 1313542"/>
                    <a:gd name="connsiteX6" fmla="*/ 289403 w 571820"/>
                    <a:gd name="connsiteY6" fmla="*/ 1313542 h 1313542"/>
                    <a:gd name="connsiteX7" fmla="*/ 287393 w 571820"/>
                    <a:gd name="connsiteY7" fmla="*/ 1311715 h 1313542"/>
                    <a:gd name="connsiteX8" fmla="*/ 262617 w 571820"/>
                    <a:gd name="connsiteY8" fmla="*/ 1289197 h 1313542"/>
                    <a:gd name="connsiteX9" fmla="*/ 0 w 571820"/>
                    <a:gd name="connsiteY9" fmla="*/ 655183 h 1313542"/>
                    <a:gd name="connsiteX10" fmla="*/ 262617 w 571820"/>
                    <a:gd name="connsiteY10" fmla="*/ 21170 h 1313542"/>
                    <a:gd name="connsiteX0" fmla="*/ 262617 w 571820"/>
                    <a:gd name="connsiteY0" fmla="*/ 21170 h 1313542"/>
                    <a:gd name="connsiteX1" fmla="*/ 285910 w 571820"/>
                    <a:gd name="connsiteY1" fmla="*/ 0 h 1313542"/>
                    <a:gd name="connsiteX2" fmla="*/ 309203 w 571820"/>
                    <a:gd name="connsiteY2" fmla="*/ 21170 h 1313542"/>
                    <a:gd name="connsiteX3" fmla="*/ 571820 w 571820"/>
                    <a:gd name="connsiteY3" fmla="*/ 655184 h 1313542"/>
                    <a:gd name="connsiteX4" fmla="*/ 309203 w 571820"/>
                    <a:gd name="connsiteY4" fmla="*/ 1289197 h 1313542"/>
                    <a:gd name="connsiteX5" fmla="*/ 289403 w 571820"/>
                    <a:gd name="connsiteY5" fmla="*/ 1307193 h 1313542"/>
                    <a:gd name="connsiteX6" fmla="*/ 289403 w 571820"/>
                    <a:gd name="connsiteY6" fmla="*/ 1313542 h 1313542"/>
                    <a:gd name="connsiteX7" fmla="*/ 262617 w 571820"/>
                    <a:gd name="connsiteY7" fmla="*/ 1289197 h 1313542"/>
                    <a:gd name="connsiteX8" fmla="*/ 0 w 571820"/>
                    <a:gd name="connsiteY8" fmla="*/ 655183 h 1313542"/>
                    <a:gd name="connsiteX9" fmla="*/ 262617 w 571820"/>
                    <a:gd name="connsiteY9" fmla="*/ 21170 h 1313542"/>
                    <a:gd name="connsiteX0" fmla="*/ 262617 w 571820"/>
                    <a:gd name="connsiteY0" fmla="*/ 21170 h 1364739"/>
                    <a:gd name="connsiteX1" fmla="*/ 285910 w 571820"/>
                    <a:gd name="connsiteY1" fmla="*/ 0 h 1364739"/>
                    <a:gd name="connsiteX2" fmla="*/ 309203 w 571820"/>
                    <a:gd name="connsiteY2" fmla="*/ 21170 h 1364739"/>
                    <a:gd name="connsiteX3" fmla="*/ 571820 w 571820"/>
                    <a:gd name="connsiteY3" fmla="*/ 655184 h 1364739"/>
                    <a:gd name="connsiteX4" fmla="*/ 309203 w 571820"/>
                    <a:gd name="connsiteY4" fmla="*/ 1289197 h 1364739"/>
                    <a:gd name="connsiteX5" fmla="*/ 289403 w 571820"/>
                    <a:gd name="connsiteY5" fmla="*/ 1307193 h 1364739"/>
                    <a:gd name="connsiteX6" fmla="*/ 177485 w 571820"/>
                    <a:gd name="connsiteY6" fmla="*/ 1364739 h 1364739"/>
                    <a:gd name="connsiteX7" fmla="*/ 262617 w 571820"/>
                    <a:gd name="connsiteY7" fmla="*/ 1289197 h 1364739"/>
                    <a:gd name="connsiteX8" fmla="*/ 0 w 571820"/>
                    <a:gd name="connsiteY8" fmla="*/ 655183 h 1364739"/>
                    <a:gd name="connsiteX9" fmla="*/ 262617 w 571820"/>
                    <a:gd name="connsiteY9" fmla="*/ 21170 h 1364739"/>
                    <a:gd name="connsiteX0" fmla="*/ 262617 w 571820"/>
                    <a:gd name="connsiteY0" fmla="*/ 21170 h 1364739"/>
                    <a:gd name="connsiteX1" fmla="*/ 285910 w 571820"/>
                    <a:gd name="connsiteY1" fmla="*/ 0 h 1364739"/>
                    <a:gd name="connsiteX2" fmla="*/ 309203 w 571820"/>
                    <a:gd name="connsiteY2" fmla="*/ 21170 h 1364739"/>
                    <a:gd name="connsiteX3" fmla="*/ 571820 w 571820"/>
                    <a:gd name="connsiteY3" fmla="*/ 655184 h 1364739"/>
                    <a:gd name="connsiteX4" fmla="*/ 309203 w 571820"/>
                    <a:gd name="connsiteY4" fmla="*/ 1289197 h 1364739"/>
                    <a:gd name="connsiteX5" fmla="*/ 285832 w 571820"/>
                    <a:gd name="connsiteY5" fmla="*/ 1311956 h 1364739"/>
                    <a:gd name="connsiteX6" fmla="*/ 177485 w 571820"/>
                    <a:gd name="connsiteY6" fmla="*/ 1364739 h 1364739"/>
                    <a:gd name="connsiteX7" fmla="*/ 262617 w 571820"/>
                    <a:gd name="connsiteY7" fmla="*/ 1289197 h 1364739"/>
                    <a:gd name="connsiteX8" fmla="*/ 0 w 571820"/>
                    <a:gd name="connsiteY8" fmla="*/ 655183 h 1364739"/>
                    <a:gd name="connsiteX9" fmla="*/ 262617 w 571820"/>
                    <a:gd name="connsiteY9" fmla="*/ 21170 h 1364739"/>
                    <a:gd name="connsiteX0" fmla="*/ 262617 w 571820"/>
                    <a:gd name="connsiteY0" fmla="*/ 21170 h 1311956"/>
                    <a:gd name="connsiteX1" fmla="*/ 285910 w 571820"/>
                    <a:gd name="connsiteY1" fmla="*/ 0 h 1311956"/>
                    <a:gd name="connsiteX2" fmla="*/ 309203 w 571820"/>
                    <a:gd name="connsiteY2" fmla="*/ 21170 h 1311956"/>
                    <a:gd name="connsiteX3" fmla="*/ 571820 w 571820"/>
                    <a:gd name="connsiteY3" fmla="*/ 655184 h 1311956"/>
                    <a:gd name="connsiteX4" fmla="*/ 309203 w 571820"/>
                    <a:gd name="connsiteY4" fmla="*/ 1289197 h 1311956"/>
                    <a:gd name="connsiteX5" fmla="*/ 285832 w 571820"/>
                    <a:gd name="connsiteY5" fmla="*/ 1311956 h 1311956"/>
                    <a:gd name="connsiteX6" fmla="*/ 262617 w 571820"/>
                    <a:gd name="connsiteY6" fmla="*/ 1289197 h 1311956"/>
                    <a:gd name="connsiteX7" fmla="*/ 0 w 571820"/>
                    <a:gd name="connsiteY7" fmla="*/ 655183 h 1311956"/>
                    <a:gd name="connsiteX8" fmla="*/ 262617 w 571820"/>
                    <a:gd name="connsiteY8" fmla="*/ 21170 h 1311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1820" h="1311956">
                      <a:moveTo>
                        <a:pt x="262617" y="21170"/>
                      </a:moveTo>
                      <a:lnTo>
                        <a:pt x="285910" y="0"/>
                      </a:lnTo>
                      <a:lnTo>
                        <a:pt x="309203" y="21170"/>
                      </a:lnTo>
                      <a:cubicBezTo>
                        <a:pt x="471461" y="183428"/>
                        <a:pt x="571820" y="407586"/>
                        <a:pt x="571820" y="655184"/>
                      </a:cubicBezTo>
                      <a:cubicBezTo>
                        <a:pt x="571820" y="902781"/>
                        <a:pt x="471461" y="1126939"/>
                        <a:pt x="309203" y="1289197"/>
                      </a:cubicBezTo>
                      <a:lnTo>
                        <a:pt x="285832" y="1311956"/>
                      </a:lnTo>
                      <a:lnTo>
                        <a:pt x="262617" y="1289197"/>
                      </a:lnTo>
                      <a:cubicBezTo>
                        <a:pt x="100359" y="1126938"/>
                        <a:pt x="0" y="902781"/>
                        <a:pt x="0" y="655183"/>
                      </a:cubicBezTo>
                      <a:cubicBezTo>
                        <a:pt x="0" y="407586"/>
                        <a:pt x="100359" y="183428"/>
                        <a:pt x="262617" y="21170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9A24DBCB-7397-4C8D-A70D-4468A4555B1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>
                  <a:off x="8768695" y="4330454"/>
                  <a:ext cx="0" cy="162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CC361E42-5D20-45DB-ACED-2CE4711816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 flipH="1" flipV="1">
                <a:off x="717090" y="150866"/>
                <a:ext cx="2287608" cy="3673900"/>
                <a:chOff x="-6080955" y="3437416"/>
                <a:chExt cx="2287608" cy="3673900"/>
              </a:xfrm>
            </p:grpSpPr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4DAD8710-478E-4D63-8EA2-CA4CBB79757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>
                  <a:off x="-4937151" y="4754133"/>
                  <a:ext cx="0" cy="235718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8A3B355B-1AE2-4169-8E30-9B6D18FFB2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0800000" flipH="1">
                  <a:off x="-5226554" y="3437416"/>
                  <a:ext cx="571820" cy="1316717"/>
                </a:xfrm>
                <a:custGeom>
                  <a:avLst/>
                  <a:gdLst>
                    <a:gd name="connsiteX0" fmla="*/ 282417 w 571820"/>
                    <a:gd name="connsiteY0" fmla="*/ 1316717 h 1316717"/>
                    <a:gd name="connsiteX1" fmla="*/ 285910 w 571820"/>
                    <a:gd name="connsiteY1" fmla="*/ 1313542 h 1316717"/>
                    <a:gd name="connsiteX2" fmla="*/ 289403 w 571820"/>
                    <a:gd name="connsiteY2" fmla="*/ 1316717 h 1316717"/>
                    <a:gd name="connsiteX3" fmla="*/ 289403 w 571820"/>
                    <a:gd name="connsiteY3" fmla="*/ 1310368 h 1316717"/>
                    <a:gd name="connsiteX4" fmla="*/ 309203 w 571820"/>
                    <a:gd name="connsiteY4" fmla="*/ 1292372 h 1316717"/>
                    <a:gd name="connsiteX5" fmla="*/ 571820 w 571820"/>
                    <a:gd name="connsiteY5" fmla="*/ 658358 h 1316717"/>
                    <a:gd name="connsiteX6" fmla="*/ 309203 w 571820"/>
                    <a:gd name="connsiteY6" fmla="*/ 24345 h 1316717"/>
                    <a:gd name="connsiteX7" fmla="*/ 289403 w 571820"/>
                    <a:gd name="connsiteY7" fmla="*/ 6349 h 1316717"/>
                    <a:gd name="connsiteX8" fmla="*/ 289403 w 571820"/>
                    <a:gd name="connsiteY8" fmla="*/ 0 h 1316717"/>
                    <a:gd name="connsiteX9" fmla="*/ 285910 w 571820"/>
                    <a:gd name="connsiteY9" fmla="*/ 3175 h 1316717"/>
                    <a:gd name="connsiteX10" fmla="*/ 282417 w 571820"/>
                    <a:gd name="connsiteY10" fmla="*/ 0 h 1316717"/>
                    <a:gd name="connsiteX11" fmla="*/ 282417 w 571820"/>
                    <a:gd name="connsiteY11" fmla="*/ 6350 h 1316717"/>
                    <a:gd name="connsiteX12" fmla="*/ 262617 w 571820"/>
                    <a:gd name="connsiteY12" fmla="*/ 24345 h 1316717"/>
                    <a:gd name="connsiteX13" fmla="*/ 0 w 571820"/>
                    <a:gd name="connsiteY13" fmla="*/ 658359 h 1316717"/>
                    <a:gd name="connsiteX14" fmla="*/ 262617 w 571820"/>
                    <a:gd name="connsiteY14" fmla="*/ 1292372 h 1316717"/>
                    <a:gd name="connsiteX15" fmla="*/ 282417 w 571820"/>
                    <a:gd name="connsiteY15" fmla="*/ 1310368 h 1316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71820" h="1316717">
                      <a:moveTo>
                        <a:pt x="282417" y="1316717"/>
                      </a:moveTo>
                      <a:lnTo>
                        <a:pt x="285910" y="1313542"/>
                      </a:lnTo>
                      <a:lnTo>
                        <a:pt x="289403" y="1316717"/>
                      </a:lnTo>
                      <a:lnTo>
                        <a:pt x="289403" y="1310368"/>
                      </a:lnTo>
                      <a:lnTo>
                        <a:pt x="309203" y="1292372"/>
                      </a:lnTo>
                      <a:cubicBezTo>
                        <a:pt x="471461" y="1130114"/>
                        <a:pt x="571820" y="905956"/>
                        <a:pt x="571820" y="658358"/>
                      </a:cubicBezTo>
                      <a:cubicBezTo>
                        <a:pt x="571820" y="410761"/>
                        <a:pt x="471461" y="186603"/>
                        <a:pt x="309203" y="24345"/>
                      </a:cubicBezTo>
                      <a:lnTo>
                        <a:pt x="289403" y="6349"/>
                      </a:lnTo>
                      <a:lnTo>
                        <a:pt x="289403" y="0"/>
                      </a:lnTo>
                      <a:lnTo>
                        <a:pt x="285910" y="3175"/>
                      </a:lnTo>
                      <a:lnTo>
                        <a:pt x="282417" y="0"/>
                      </a:lnTo>
                      <a:lnTo>
                        <a:pt x="282417" y="6350"/>
                      </a:lnTo>
                      <a:lnTo>
                        <a:pt x="262617" y="24345"/>
                      </a:lnTo>
                      <a:cubicBezTo>
                        <a:pt x="100359" y="186604"/>
                        <a:pt x="0" y="410761"/>
                        <a:pt x="0" y="658359"/>
                      </a:cubicBezTo>
                      <a:cubicBezTo>
                        <a:pt x="0" y="905956"/>
                        <a:pt x="100359" y="1130114"/>
                        <a:pt x="262617" y="1292372"/>
                      </a:cubicBezTo>
                      <a:lnTo>
                        <a:pt x="282417" y="1310368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57580A75-2302-4A94-964C-A6925558B4E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-6080955" y="4476018"/>
                  <a:ext cx="1143804" cy="735761"/>
                </a:xfrm>
                <a:custGeom>
                  <a:avLst/>
                  <a:gdLst>
                    <a:gd name="connsiteX0" fmla="*/ 290619 w 1143804"/>
                    <a:gd name="connsiteY0" fmla="*/ 302 h 735761"/>
                    <a:gd name="connsiteX1" fmla="*/ 714857 w 1143804"/>
                    <a:gd name="connsiteY1" fmla="*/ 120275 h 735761"/>
                    <a:gd name="connsiteX2" fmla="*/ 1132620 w 1143804"/>
                    <a:gd name="connsiteY2" fmla="*/ 664715 h 735761"/>
                    <a:gd name="connsiteX3" fmla="*/ 1138304 w 1143804"/>
                    <a:gd name="connsiteY3" fmla="*/ 690860 h 735761"/>
                    <a:gd name="connsiteX4" fmla="*/ 1143804 w 1143804"/>
                    <a:gd name="connsiteY4" fmla="*/ 694035 h 735761"/>
                    <a:gd name="connsiteX5" fmla="*/ 1139308 w 1143804"/>
                    <a:gd name="connsiteY5" fmla="*/ 695472 h 735761"/>
                    <a:gd name="connsiteX6" fmla="*/ 1140311 w 1143804"/>
                    <a:gd name="connsiteY6" fmla="*/ 700085 h 735761"/>
                    <a:gd name="connsiteX7" fmla="*/ 1134812 w 1143804"/>
                    <a:gd name="connsiteY7" fmla="*/ 696911 h 735761"/>
                    <a:gd name="connsiteX8" fmla="*/ 1109327 w 1143804"/>
                    <a:gd name="connsiteY8" fmla="*/ 705060 h 735761"/>
                    <a:gd name="connsiteX9" fmla="*/ 428947 w 1143804"/>
                    <a:gd name="connsiteY9" fmla="*/ 615486 h 735761"/>
                    <a:gd name="connsiteX10" fmla="*/ 11184 w 1143804"/>
                    <a:gd name="connsiteY10" fmla="*/ 71046 h 735761"/>
                    <a:gd name="connsiteX11" fmla="*/ 5499 w 1143804"/>
                    <a:gd name="connsiteY11" fmla="*/ 44901 h 735761"/>
                    <a:gd name="connsiteX12" fmla="*/ 0 w 1143804"/>
                    <a:gd name="connsiteY12" fmla="*/ 41727 h 735761"/>
                    <a:gd name="connsiteX13" fmla="*/ 4496 w 1143804"/>
                    <a:gd name="connsiteY13" fmla="*/ 40289 h 735761"/>
                    <a:gd name="connsiteX14" fmla="*/ 3493 w 1143804"/>
                    <a:gd name="connsiteY14" fmla="*/ 35676 h 735761"/>
                    <a:gd name="connsiteX15" fmla="*/ 8992 w 1143804"/>
                    <a:gd name="connsiteY15" fmla="*/ 38851 h 735761"/>
                    <a:gd name="connsiteX16" fmla="*/ 34477 w 1143804"/>
                    <a:gd name="connsiteY16" fmla="*/ 30702 h 735761"/>
                    <a:gd name="connsiteX17" fmla="*/ 290619 w 1143804"/>
                    <a:gd name="connsiteY17" fmla="*/ 302 h 735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804" h="735761">
                      <a:moveTo>
                        <a:pt x="290619" y="302"/>
                      </a:moveTo>
                      <a:cubicBezTo>
                        <a:pt x="435153" y="4056"/>
                        <a:pt x="580841" y="42901"/>
                        <a:pt x="714857" y="120275"/>
                      </a:cubicBezTo>
                      <a:cubicBezTo>
                        <a:pt x="929283" y="244074"/>
                        <a:pt x="1073229" y="443066"/>
                        <a:pt x="1132620" y="664715"/>
                      </a:cubicBezTo>
                      <a:lnTo>
                        <a:pt x="1138304" y="690860"/>
                      </a:lnTo>
                      <a:lnTo>
                        <a:pt x="1143804" y="694035"/>
                      </a:lnTo>
                      <a:lnTo>
                        <a:pt x="1139308" y="695472"/>
                      </a:lnTo>
                      <a:lnTo>
                        <a:pt x="1140311" y="700085"/>
                      </a:lnTo>
                      <a:lnTo>
                        <a:pt x="1134812" y="696911"/>
                      </a:lnTo>
                      <a:lnTo>
                        <a:pt x="1109327" y="705060"/>
                      </a:lnTo>
                      <a:cubicBezTo>
                        <a:pt x="887679" y="764450"/>
                        <a:pt x="643373" y="739285"/>
                        <a:pt x="428947" y="615486"/>
                      </a:cubicBezTo>
                      <a:cubicBezTo>
                        <a:pt x="214521" y="491687"/>
                        <a:pt x="70574" y="292695"/>
                        <a:pt x="11184" y="71046"/>
                      </a:cubicBezTo>
                      <a:lnTo>
                        <a:pt x="5499" y="44901"/>
                      </a:lnTo>
                      <a:lnTo>
                        <a:pt x="0" y="41727"/>
                      </a:lnTo>
                      <a:lnTo>
                        <a:pt x="4496" y="40289"/>
                      </a:lnTo>
                      <a:lnTo>
                        <a:pt x="3493" y="35676"/>
                      </a:lnTo>
                      <a:lnTo>
                        <a:pt x="8992" y="38851"/>
                      </a:lnTo>
                      <a:lnTo>
                        <a:pt x="34477" y="30702"/>
                      </a:lnTo>
                      <a:cubicBezTo>
                        <a:pt x="117595" y="8430"/>
                        <a:pt x="203899" y="-1950"/>
                        <a:pt x="290619" y="302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9F443382-6A3C-4623-B2B4-33DBED0C22C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flipH="1">
                  <a:off x="-4937151" y="4476018"/>
                  <a:ext cx="1143804" cy="735761"/>
                </a:xfrm>
                <a:custGeom>
                  <a:avLst/>
                  <a:gdLst>
                    <a:gd name="connsiteX0" fmla="*/ 290619 w 1143804"/>
                    <a:gd name="connsiteY0" fmla="*/ 302 h 735761"/>
                    <a:gd name="connsiteX1" fmla="*/ 714857 w 1143804"/>
                    <a:gd name="connsiteY1" fmla="*/ 120275 h 735761"/>
                    <a:gd name="connsiteX2" fmla="*/ 1132620 w 1143804"/>
                    <a:gd name="connsiteY2" fmla="*/ 664715 h 735761"/>
                    <a:gd name="connsiteX3" fmla="*/ 1138304 w 1143804"/>
                    <a:gd name="connsiteY3" fmla="*/ 690860 h 735761"/>
                    <a:gd name="connsiteX4" fmla="*/ 1143804 w 1143804"/>
                    <a:gd name="connsiteY4" fmla="*/ 694035 h 735761"/>
                    <a:gd name="connsiteX5" fmla="*/ 1139308 w 1143804"/>
                    <a:gd name="connsiteY5" fmla="*/ 695472 h 735761"/>
                    <a:gd name="connsiteX6" fmla="*/ 1140311 w 1143804"/>
                    <a:gd name="connsiteY6" fmla="*/ 700085 h 735761"/>
                    <a:gd name="connsiteX7" fmla="*/ 1134812 w 1143804"/>
                    <a:gd name="connsiteY7" fmla="*/ 696911 h 735761"/>
                    <a:gd name="connsiteX8" fmla="*/ 1109327 w 1143804"/>
                    <a:gd name="connsiteY8" fmla="*/ 705060 h 735761"/>
                    <a:gd name="connsiteX9" fmla="*/ 428947 w 1143804"/>
                    <a:gd name="connsiteY9" fmla="*/ 615486 h 735761"/>
                    <a:gd name="connsiteX10" fmla="*/ 11184 w 1143804"/>
                    <a:gd name="connsiteY10" fmla="*/ 71046 h 735761"/>
                    <a:gd name="connsiteX11" fmla="*/ 5499 w 1143804"/>
                    <a:gd name="connsiteY11" fmla="*/ 44901 h 735761"/>
                    <a:gd name="connsiteX12" fmla="*/ 0 w 1143804"/>
                    <a:gd name="connsiteY12" fmla="*/ 41727 h 735761"/>
                    <a:gd name="connsiteX13" fmla="*/ 4496 w 1143804"/>
                    <a:gd name="connsiteY13" fmla="*/ 40289 h 735761"/>
                    <a:gd name="connsiteX14" fmla="*/ 3493 w 1143804"/>
                    <a:gd name="connsiteY14" fmla="*/ 35676 h 735761"/>
                    <a:gd name="connsiteX15" fmla="*/ 8992 w 1143804"/>
                    <a:gd name="connsiteY15" fmla="*/ 38851 h 735761"/>
                    <a:gd name="connsiteX16" fmla="*/ 34477 w 1143804"/>
                    <a:gd name="connsiteY16" fmla="*/ 30702 h 735761"/>
                    <a:gd name="connsiteX17" fmla="*/ 290619 w 1143804"/>
                    <a:gd name="connsiteY17" fmla="*/ 302 h 735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804" h="735761">
                      <a:moveTo>
                        <a:pt x="290619" y="302"/>
                      </a:moveTo>
                      <a:cubicBezTo>
                        <a:pt x="435153" y="4056"/>
                        <a:pt x="580841" y="42901"/>
                        <a:pt x="714857" y="120275"/>
                      </a:cubicBezTo>
                      <a:cubicBezTo>
                        <a:pt x="929283" y="244074"/>
                        <a:pt x="1073229" y="443066"/>
                        <a:pt x="1132620" y="664715"/>
                      </a:cubicBezTo>
                      <a:lnTo>
                        <a:pt x="1138304" y="690860"/>
                      </a:lnTo>
                      <a:lnTo>
                        <a:pt x="1143804" y="694035"/>
                      </a:lnTo>
                      <a:lnTo>
                        <a:pt x="1139308" y="695472"/>
                      </a:lnTo>
                      <a:lnTo>
                        <a:pt x="1140311" y="700085"/>
                      </a:lnTo>
                      <a:lnTo>
                        <a:pt x="1134812" y="696911"/>
                      </a:lnTo>
                      <a:lnTo>
                        <a:pt x="1109327" y="705060"/>
                      </a:lnTo>
                      <a:cubicBezTo>
                        <a:pt x="887679" y="764450"/>
                        <a:pt x="643373" y="739285"/>
                        <a:pt x="428947" y="615486"/>
                      </a:cubicBezTo>
                      <a:cubicBezTo>
                        <a:pt x="214521" y="491687"/>
                        <a:pt x="70574" y="292695"/>
                        <a:pt x="11184" y="71046"/>
                      </a:cubicBezTo>
                      <a:lnTo>
                        <a:pt x="5499" y="44901"/>
                      </a:lnTo>
                      <a:lnTo>
                        <a:pt x="0" y="41727"/>
                      </a:lnTo>
                      <a:lnTo>
                        <a:pt x="4496" y="40289"/>
                      </a:lnTo>
                      <a:lnTo>
                        <a:pt x="3493" y="35676"/>
                      </a:lnTo>
                      <a:lnTo>
                        <a:pt x="8992" y="38851"/>
                      </a:lnTo>
                      <a:lnTo>
                        <a:pt x="34477" y="30702"/>
                      </a:lnTo>
                      <a:cubicBezTo>
                        <a:pt x="117595" y="8430"/>
                        <a:pt x="203899" y="-1950"/>
                        <a:pt x="290619" y="302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E00CDA90-8B09-4183-BBD8-BA102F6EB29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-6080955" y="5190567"/>
                  <a:ext cx="1143804" cy="735761"/>
                </a:xfrm>
                <a:custGeom>
                  <a:avLst/>
                  <a:gdLst>
                    <a:gd name="connsiteX0" fmla="*/ 290619 w 1143804"/>
                    <a:gd name="connsiteY0" fmla="*/ 302 h 735761"/>
                    <a:gd name="connsiteX1" fmla="*/ 714857 w 1143804"/>
                    <a:gd name="connsiteY1" fmla="*/ 120275 h 735761"/>
                    <a:gd name="connsiteX2" fmla="*/ 1132620 w 1143804"/>
                    <a:gd name="connsiteY2" fmla="*/ 664715 h 735761"/>
                    <a:gd name="connsiteX3" fmla="*/ 1138304 w 1143804"/>
                    <a:gd name="connsiteY3" fmla="*/ 690860 h 735761"/>
                    <a:gd name="connsiteX4" fmla="*/ 1143804 w 1143804"/>
                    <a:gd name="connsiteY4" fmla="*/ 694035 h 735761"/>
                    <a:gd name="connsiteX5" fmla="*/ 1139308 w 1143804"/>
                    <a:gd name="connsiteY5" fmla="*/ 695472 h 735761"/>
                    <a:gd name="connsiteX6" fmla="*/ 1140311 w 1143804"/>
                    <a:gd name="connsiteY6" fmla="*/ 700085 h 735761"/>
                    <a:gd name="connsiteX7" fmla="*/ 1134812 w 1143804"/>
                    <a:gd name="connsiteY7" fmla="*/ 696911 h 735761"/>
                    <a:gd name="connsiteX8" fmla="*/ 1109327 w 1143804"/>
                    <a:gd name="connsiteY8" fmla="*/ 705060 h 735761"/>
                    <a:gd name="connsiteX9" fmla="*/ 428947 w 1143804"/>
                    <a:gd name="connsiteY9" fmla="*/ 615486 h 735761"/>
                    <a:gd name="connsiteX10" fmla="*/ 11184 w 1143804"/>
                    <a:gd name="connsiteY10" fmla="*/ 71046 h 735761"/>
                    <a:gd name="connsiteX11" fmla="*/ 5499 w 1143804"/>
                    <a:gd name="connsiteY11" fmla="*/ 44901 h 735761"/>
                    <a:gd name="connsiteX12" fmla="*/ 0 w 1143804"/>
                    <a:gd name="connsiteY12" fmla="*/ 41727 h 735761"/>
                    <a:gd name="connsiteX13" fmla="*/ 4496 w 1143804"/>
                    <a:gd name="connsiteY13" fmla="*/ 40289 h 735761"/>
                    <a:gd name="connsiteX14" fmla="*/ 3493 w 1143804"/>
                    <a:gd name="connsiteY14" fmla="*/ 35676 h 735761"/>
                    <a:gd name="connsiteX15" fmla="*/ 8992 w 1143804"/>
                    <a:gd name="connsiteY15" fmla="*/ 38851 h 735761"/>
                    <a:gd name="connsiteX16" fmla="*/ 34477 w 1143804"/>
                    <a:gd name="connsiteY16" fmla="*/ 30702 h 735761"/>
                    <a:gd name="connsiteX17" fmla="*/ 290619 w 1143804"/>
                    <a:gd name="connsiteY17" fmla="*/ 302 h 735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804" h="735761">
                      <a:moveTo>
                        <a:pt x="290619" y="302"/>
                      </a:moveTo>
                      <a:cubicBezTo>
                        <a:pt x="435153" y="4056"/>
                        <a:pt x="580841" y="42901"/>
                        <a:pt x="714857" y="120275"/>
                      </a:cubicBezTo>
                      <a:cubicBezTo>
                        <a:pt x="929283" y="244074"/>
                        <a:pt x="1073229" y="443066"/>
                        <a:pt x="1132620" y="664715"/>
                      </a:cubicBezTo>
                      <a:lnTo>
                        <a:pt x="1138304" y="690860"/>
                      </a:lnTo>
                      <a:lnTo>
                        <a:pt x="1143804" y="694035"/>
                      </a:lnTo>
                      <a:lnTo>
                        <a:pt x="1139308" y="695472"/>
                      </a:lnTo>
                      <a:lnTo>
                        <a:pt x="1140311" y="700085"/>
                      </a:lnTo>
                      <a:lnTo>
                        <a:pt x="1134812" y="696911"/>
                      </a:lnTo>
                      <a:lnTo>
                        <a:pt x="1109327" y="705060"/>
                      </a:lnTo>
                      <a:cubicBezTo>
                        <a:pt x="887679" y="764450"/>
                        <a:pt x="643373" y="739285"/>
                        <a:pt x="428947" y="615486"/>
                      </a:cubicBezTo>
                      <a:cubicBezTo>
                        <a:pt x="214521" y="491687"/>
                        <a:pt x="70574" y="292695"/>
                        <a:pt x="11184" y="71046"/>
                      </a:cubicBezTo>
                      <a:lnTo>
                        <a:pt x="5499" y="44901"/>
                      </a:lnTo>
                      <a:lnTo>
                        <a:pt x="0" y="41727"/>
                      </a:lnTo>
                      <a:lnTo>
                        <a:pt x="4496" y="40289"/>
                      </a:lnTo>
                      <a:lnTo>
                        <a:pt x="3493" y="35676"/>
                      </a:lnTo>
                      <a:lnTo>
                        <a:pt x="8992" y="38851"/>
                      </a:lnTo>
                      <a:lnTo>
                        <a:pt x="34477" y="30702"/>
                      </a:lnTo>
                      <a:cubicBezTo>
                        <a:pt x="117595" y="8430"/>
                        <a:pt x="203899" y="-1950"/>
                        <a:pt x="290619" y="302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8A3B0325-7F4A-4E81-ADBC-57137692CBA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flipH="1">
                  <a:off x="-4937151" y="5190567"/>
                  <a:ext cx="1143804" cy="735761"/>
                </a:xfrm>
                <a:custGeom>
                  <a:avLst/>
                  <a:gdLst>
                    <a:gd name="connsiteX0" fmla="*/ 290619 w 1143804"/>
                    <a:gd name="connsiteY0" fmla="*/ 302 h 735761"/>
                    <a:gd name="connsiteX1" fmla="*/ 714857 w 1143804"/>
                    <a:gd name="connsiteY1" fmla="*/ 120275 h 735761"/>
                    <a:gd name="connsiteX2" fmla="*/ 1132620 w 1143804"/>
                    <a:gd name="connsiteY2" fmla="*/ 664715 h 735761"/>
                    <a:gd name="connsiteX3" fmla="*/ 1138304 w 1143804"/>
                    <a:gd name="connsiteY3" fmla="*/ 690860 h 735761"/>
                    <a:gd name="connsiteX4" fmla="*/ 1143804 w 1143804"/>
                    <a:gd name="connsiteY4" fmla="*/ 694035 h 735761"/>
                    <a:gd name="connsiteX5" fmla="*/ 1139308 w 1143804"/>
                    <a:gd name="connsiteY5" fmla="*/ 695472 h 735761"/>
                    <a:gd name="connsiteX6" fmla="*/ 1140311 w 1143804"/>
                    <a:gd name="connsiteY6" fmla="*/ 700085 h 735761"/>
                    <a:gd name="connsiteX7" fmla="*/ 1134812 w 1143804"/>
                    <a:gd name="connsiteY7" fmla="*/ 696911 h 735761"/>
                    <a:gd name="connsiteX8" fmla="*/ 1109327 w 1143804"/>
                    <a:gd name="connsiteY8" fmla="*/ 705060 h 735761"/>
                    <a:gd name="connsiteX9" fmla="*/ 428947 w 1143804"/>
                    <a:gd name="connsiteY9" fmla="*/ 615486 h 735761"/>
                    <a:gd name="connsiteX10" fmla="*/ 11184 w 1143804"/>
                    <a:gd name="connsiteY10" fmla="*/ 71046 h 735761"/>
                    <a:gd name="connsiteX11" fmla="*/ 5499 w 1143804"/>
                    <a:gd name="connsiteY11" fmla="*/ 44901 h 735761"/>
                    <a:gd name="connsiteX12" fmla="*/ 0 w 1143804"/>
                    <a:gd name="connsiteY12" fmla="*/ 41727 h 735761"/>
                    <a:gd name="connsiteX13" fmla="*/ 4496 w 1143804"/>
                    <a:gd name="connsiteY13" fmla="*/ 40289 h 735761"/>
                    <a:gd name="connsiteX14" fmla="*/ 3493 w 1143804"/>
                    <a:gd name="connsiteY14" fmla="*/ 35676 h 735761"/>
                    <a:gd name="connsiteX15" fmla="*/ 8992 w 1143804"/>
                    <a:gd name="connsiteY15" fmla="*/ 38851 h 735761"/>
                    <a:gd name="connsiteX16" fmla="*/ 34477 w 1143804"/>
                    <a:gd name="connsiteY16" fmla="*/ 30702 h 735761"/>
                    <a:gd name="connsiteX17" fmla="*/ 290619 w 1143804"/>
                    <a:gd name="connsiteY17" fmla="*/ 302 h 735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804" h="735761">
                      <a:moveTo>
                        <a:pt x="290619" y="302"/>
                      </a:moveTo>
                      <a:cubicBezTo>
                        <a:pt x="435153" y="4056"/>
                        <a:pt x="580841" y="42901"/>
                        <a:pt x="714857" y="120275"/>
                      </a:cubicBezTo>
                      <a:cubicBezTo>
                        <a:pt x="929283" y="244074"/>
                        <a:pt x="1073229" y="443066"/>
                        <a:pt x="1132620" y="664715"/>
                      </a:cubicBezTo>
                      <a:lnTo>
                        <a:pt x="1138304" y="690860"/>
                      </a:lnTo>
                      <a:lnTo>
                        <a:pt x="1143804" y="694035"/>
                      </a:lnTo>
                      <a:lnTo>
                        <a:pt x="1139308" y="695472"/>
                      </a:lnTo>
                      <a:lnTo>
                        <a:pt x="1140311" y="700085"/>
                      </a:lnTo>
                      <a:lnTo>
                        <a:pt x="1134812" y="696911"/>
                      </a:lnTo>
                      <a:lnTo>
                        <a:pt x="1109327" y="705060"/>
                      </a:lnTo>
                      <a:cubicBezTo>
                        <a:pt x="887679" y="764450"/>
                        <a:pt x="643373" y="739285"/>
                        <a:pt x="428947" y="615486"/>
                      </a:cubicBezTo>
                      <a:cubicBezTo>
                        <a:pt x="214521" y="491687"/>
                        <a:pt x="70574" y="292695"/>
                        <a:pt x="11184" y="71046"/>
                      </a:cubicBezTo>
                      <a:lnTo>
                        <a:pt x="5499" y="44901"/>
                      </a:lnTo>
                      <a:lnTo>
                        <a:pt x="0" y="41727"/>
                      </a:lnTo>
                      <a:lnTo>
                        <a:pt x="4496" y="40289"/>
                      </a:lnTo>
                      <a:lnTo>
                        <a:pt x="3493" y="35676"/>
                      </a:lnTo>
                      <a:lnTo>
                        <a:pt x="8992" y="38851"/>
                      </a:lnTo>
                      <a:lnTo>
                        <a:pt x="34477" y="30702"/>
                      </a:lnTo>
                      <a:cubicBezTo>
                        <a:pt x="117595" y="8430"/>
                        <a:pt x="203899" y="-1950"/>
                        <a:pt x="290619" y="302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27E23346-F7D6-4FB2-94C6-868C22F8A01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-6080955" y="5934581"/>
                  <a:ext cx="1143804" cy="735761"/>
                </a:xfrm>
                <a:custGeom>
                  <a:avLst/>
                  <a:gdLst>
                    <a:gd name="connsiteX0" fmla="*/ 290619 w 1143804"/>
                    <a:gd name="connsiteY0" fmla="*/ 302 h 735761"/>
                    <a:gd name="connsiteX1" fmla="*/ 714857 w 1143804"/>
                    <a:gd name="connsiteY1" fmla="*/ 120275 h 735761"/>
                    <a:gd name="connsiteX2" fmla="*/ 1132620 w 1143804"/>
                    <a:gd name="connsiteY2" fmla="*/ 664715 h 735761"/>
                    <a:gd name="connsiteX3" fmla="*/ 1138304 w 1143804"/>
                    <a:gd name="connsiteY3" fmla="*/ 690860 h 735761"/>
                    <a:gd name="connsiteX4" fmla="*/ 1143804 w 1143804"/>
                    <a:gd name="connsiteY4" fmla="*/ 694035 h 735761"/>
                    <a:gd name="connsiteX5" fmla="*/ 1139308 w 1143804"/>
                    <a:gd name="connsiteY5" fmla="*/ 695472 h 735761"/>
                    <a:gd name="connsiteX6" fmla="*/ 1140311 w 1143804"/>
                    <a:gd name="connsiteY6" fmla="*/ 700085 h 735761"/>
                    <a:gd name="connsiteX7" fmla="*/ 1134812 w 1143804"/>
                    <a:gd name="connsiteY7" fmla="*/ 696911 h 735761"/>
                    <a:gd name="connsiteX8" fmla="*/ 1109327 w 1143804"/>
                    <a:gd name="connsiteY8" fmla="*/ 705060 h 735761"/>
                    <a:gd name="connsiteX9" fmla="*/ 428947 w 1143804"/>
                    <a:gd name="connsiteY9" fmla="*/ 615486 h 735761"/>
                    <a:gd name="connsiteX10" fmla="*/ 11184 w 1143804"/>
                    <a:gd name="connsiteY10" fmla="*/ 71046 h 735761"/>
                    <a:gd name="connsiteX11" fmla="*/ 5499 w 1143804"/>
                    <a:gd name="connsiteY11" fmla="*/ 44901 h 735761"/>
                    <a:gd name="connsiteX12" fmla="*/ 0 w 1143804"/>
                    <a:gd name="connsiteY12" fmla="*/ 41727 h 735761"/>
                    <a:gd name="connsiteX13" fmla="*/ 4496 w 1143804"/>
                    <a:gd name="connsiteY13" fmla="*/ 40289 h 735761"/>
                    <a:gd name="connsiteX14" fmla="*/ 3493 w 1143804"/>
                    <a:gd name="connsiteY14" fmla="*/ 35676 h 735761"/>
                    <a:gd name="connsiteX15" fmla="*/ 8992 w 1143804"/>
                    <a:gd name="connsiteY15" fmla="*/ 38851 h 735761"/>
                    <a:gd name="connsiteX16" fmla="*/ 34477 w 1143804"/>
                    <a:gd name="connsiteY16" fmla="*/ 30702 h 735761"/>
                    <a:gd name="connsiteX17" fmla="*/ 290619 w 1143804"/>
                    <a:gd name="connsiteY17" fmla="*/ 302 h 735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804" h="735761">
                      <a:moveTo>
                        <a:pt x="290619" y="302"/>
                      </a:moveTo>
                      <a:cubicBezTo>
                        <a:pt x="435153" y="4056"/>
                        <a:pt x="580841" y="42901"/>
                        <a:pt x="714857" y="120275"/>
                      </a:cubicBezTo>
                      <a:cubicBezTo>
                        <a:pt x="929283" y="244074"/>
                        <a:pt x="1073229" y="443066"/>
                        <a:pt x="1132620" y="664715"/>
                      </a:cubicBezTo>
                      <a:lnTo>
                        <a:pt x="1138304" y="690860"/>
                      </a:lnTo>
                      <a:lnTo>
                        <a:pt x="1143804" y="694035"/>
                      </a:lnTo>
                      <a:lnTo>
                        <a:pt x="1139308" y="695472"/>
                      </a:lnTo>
                      <a:lnTo>
                        <a:pt x="1140311" y="700085"/>
                      </a:lnTo>
                      <a:lnTo>
                        <a:pt x="1134812" y="696911"/>
                      </a:lnTo>
                      <a:lnTo>
                        <a:pt x="1109327" y="705060"/>
                      </a:lnTo>
                      <a:cubicBezTo>
                        <a:pt x="887679" y="764450"/>
                        <a:pt x="643373" y="739285"/>
                        <a:pt x="428947" y="615486"/>
                      </a:cubicBezTo>
                      <a:cubicBezTo>
                        <a:pt x="214521" y="491687"/>
                        <a:pt x="70574" y="292695"/>
                        <a:pt x="11184" y="71046"/>
                      </a:cubicBezTo>
                      <a:lnTo>
                        <a:pt x="5499" y="44901"/>
                      </a:lnTo>
                      <a:lnTo>
                        <a:pt x="0" y="41727"/>
                      </a:lnTo>
                      <a:lnTo>
                        <a:pt x="4496" y="40289"/>
                      </a:lnTo>
                      <a:lnTo>
                        <a:pt x="3493" y="35676"/>
                      </a:lnTo>
                      <a:lnTo>
                        <a:pt x="8992" y="38851"/>
                      </a:lnTo>
                      <a:lnTo>
                        <a:pt x="34477" y="30702"/>
                      </a:lnTo>
                      <a:cubicBezTo>
                        <a:pt x="117595" y="8430"/>
                        <a:pt x="203899" y="-1950"/>
                        <a:pt x="290619" y="302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5EA49D76-56F5-4664-A93D-3BE732496DA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flipH="1">
                  <a:off x="-4937151" y="5934581"/>
                  <a:ext cx="1143804" cy="735761"/>
                </a:xfrm>
                <a:custGeom>
                  <a:avLst/>
                  <a:gdLst>
                    <a:gd name="connsiteX0" fmla="*/ 290619 w 1143804"/>
                    <a:gd name="connsiteY0" fmla="*/ 302 h 735761"/>
                    <a:gd name="connsiteX1" fmla="*/ 714857 w 1143804"/>
                    <a:gd name="connsiteY1" fmla="*/ 120275 h 735761"/>
                    <a:gd name="connsiteX2" fmla="*/ 1132620 w 1143804"/>
                    <a:gd name="connsiteY2" fmla="*/ 664715 h 735761"/>
                    <a:gd name="connsiteX3" fmla="*/ 1138304 w 1143804"/>
                    <a:gd name="connsiteY3" fmla="*/ 690860 h 735761"/>
                    <a:gd name="connsiteX4" fmla="*/ 1143804 w 1143804"/>
                    <a:gd name="connsiteY4" fmla="*/ 694035 h 735761"/>
                    <a:gd name="connsiteX5" fmla="*/ 1139308 w 1143804"/>
                    <a:gd name="connsiteY5" fmla="*/ 695472 h 735761"/>
                    <a:gd name="connsiteX6" fmla="*/ 1140311 w 1143804"/>
                    <a:gd name="connsiteY6" fmla="*/ 700085 h 735761"/>
                    <a:gd name="connsiteX7" fmla="*/ 1134812 w 1143804"/>
                    <a:gd name="connsiteY7" fmla="*/ 696911 h 735761"/>
                    <a:gd name="connsiteX8" fmla="*/ 1109327 w 1143804"/>
                    <a:gd name="connsiteY8" fmla="*/ 705060 h 735761"/>
                    <a:gd name="connsiteX9" fmla="*/ 428947 w 1143804"/>
                    <a:gd name="connsiteY9" fmla="*/ 615486 h 735761"/>
                    <a:gd name="connsiteX10" fmla="*/ 11184 w 1143804"/>
                    <a:gd name="connsiteY10" fmla="*/ 71046 h 735761"/>
                    <a:gd name="connsiteX11" fmla="*/ 5499 w 1143804"/>
                    <a:gd name="connsiteY11" fmla="*/ 44901 h 735761"/>
                    <a:gd name="connsiteX12" fmla="*/ 0 w 1143804"/>
                    <a:gd name="connsiteY12" fmla="*/ 41727 h 735761"/>
                    <a:gd name="connsiteX13" fmla="*/ 4496 w 1143804"/>
                    <a:gd name="connsiteY13" fmla="*/ 40289 h 735761"/>
                    <a:gd name="connsiteX14" fmla="*/ 3493 w 1143804"/>
                    <a:gd name="connsiteY14" fmla="*/ 35676 h 735761"/>
                    <a:gd name="connsiteX15" fmla="*/ 8992 w 1143804"/>
                    <a:gd name="connsiteY15" fmla="*/ 38851 h 735761"/>
                    <a:gd name="connsiteX16" fmla="*/ 34477 w 1143804"/>
                    <a:gd name="connsiteY16" fmla="*/ 30702 h 735761"/>
                    <a:gd name="connsiteX17" fmla="*/ 290619 w 1143804"/>
                    <a:gd name="connsiteY17" fmla="*/ 302 h 735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804" h="735761">
                      <a:moveTo>
                        <a:pt x="290619" y="302"/>
                      </a:moveTo>
                      <a:cubicBezTo>
                        <a:pt x="435153" y="4056"/>
                        <a:pt x="580841" y="42901"/>
                        <a:pt x="714857" y="120275"/>
                      </a:cubicBezTo>
                      <a:cubicBezTo>
                        <a:pt x="929283" y="244074"/>
                        <a:pt x="1073229" y="443066"/>
                        <a:pt x="1132620" y="664715"/>
                      </a:cubicBezTo>
                      <a:lnTo>
                        <a:pt x="1138304" y="690860"/>
                      </a:lnTo>
                      <a:lnTo>
                        <a:pt x="1143804" y="694035"/>
                      </a:lnTo>
                      <a:lnTo>
                        <a:pt x="1139308" y="695472"/>
                      </a:lnTo>
                      <a:lnTo>
                        <a:pt x="1140311" y="700085"/>
                      </a:lnTo>
                      <a:lnTo>
                        <a:pt x="1134812" y="696911"/>
                      </a:lnTo>
                      <a:lnTo>
                        <a:pt x="1109327" y="705060"/>
                      </a:lnTo>
                      <a:cubicBezTo>
                        <a:pt x="887679" y="764450"/>
                        <a:pt x="643373" y="739285"/>
                        <a:pt x="428947" y="615486"/>
                      </a:cubicBezTo>
                      <a:cubicBezTo>
                        <a:pt x="214521" y="491687"/>
                        <a:pt x="70574" y="292695"/>
                        <a:pt x="11184" y="71046"/>
                      </a:cubicBezTo>
                      <a:lnTo>
                        <a:pt x="5499" y="44901"/>
                      </a:lnTo>
                      <a:lnTo>
                        <a:pt x="0" y="41727"/>
                      </a:lnTo>
                      <a:lnTo>
                        <a:pt x="4496" y="40289"/>
                      </a:lnTo>
                      <a:lnTo>
                        <a:pt x="3493" y="35676"/>
                      </a:lnTo>
                      <a:lnTo>
                        <a:pt x="8992" y="38851"/>
                      </a:lnTo>
                      <a:lnTo>
                        <a:pt x="34477" y="30702"/>
                      </a:lnTo>
                      <a:cubicBezTo>
                        <a:pt x="117595" y="8430"/>
                        <a:pt x="203899" y="-1950"/>
                        <a:pt x="290619" y="302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24565B1-A274-4CC1-A868-A78C1FEA4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3500000">
                <a:off x="622419" y="427549"/>
                <a:ext cx="464739" cy="900000"/>
                <a:chOff x="4511184" y="2651374"/>
                <a:chExt cx="464739" cy="900000"/>
              </a:xfrm>
            </p:grpSpPr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3E8510DB-26B7-486E-8046-8F91F618111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90C437F8-DD36-49E0-AC5E-16A8C62843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V="1">
                  <a:off x="4743982" y="2651374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35605049-F9D0-40DB-BD22-F8BE936A26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2980204" y="4326122"/>
                <a:ext cx="901736" cy="2160000"/>
                <a:chOff x="8217770" y="397306"/>
                <a:chExt cx="901736" cy="2160000"/>
              </a:xfrm>
            </p:grpSpPr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9A8DC3A9-5040-4869-BD48-A05B4A157BC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>
                  <a:off x="8668638" y="397306"/>
                  <a:ext cx="0" cy="216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0EAF335D-753B-48D6-A82A-F3EF5B29521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flipH="1">
                  <a:off x="8217770" y="397306"/>
                  <a:ext cx="901736" cy="1868598"/>
                </a:xfrm>
                <a:custGeom>
                  <a:avLst/>
                  <a:gdLst>
                    <a:gd name="connsiteX0" fmla="*/ 450869 w 901736"/>
                    <a:gd name="connsiteY0" fmla="*/ 0 h 1868598"/>
                    <a:gd name="connsiteX1" fmla="*/ 450868 w 901736"/>
                    <a:gd name="connsiteY1" fmla="*/ 0 h 1868598"/>
                    <a:gd name="connsiteX2" fmla="*/ 450867 w 901736"/>
                    <a:gd name="connsiteY2" fmla="*/ 0 h 1868598"/>
                    <a:gd name="connsiteX3" fmla="*/ 409125 w 901736"/>
                    <a:gd name="connsiteY3" fmla="*/ 52638 h 1868598"/>
                    <a:gd name="connsiteX4" fmla="*/ 7089 w 901736"/>
                    <a:gd name="connsiteY4" fmla="*/ 1225278 h 1868598"/>
                    <a:gd name="connsiteX5" fmla="*/ 140 w 901736"/>
                    <a:gd name="connsiteY5" fmla="*/ 1416229 h 1868598"/>
                    <a:gd name="connsiteX6" fmla="*/ 141 w 901736"/>
                    <a:gd name="connsiteY6" fmla="*/ 1416229 h 1868598"/>
                    <a:gd name="connsiteX7" fmla="*/ 0 w 901736"/>
                    <a:gd name="connsiteY7" fmla="*/ 1420099 h 1868598"/>
                    <a:gd name="connsiteX8" fmla="*/ 9012 w 901736"/>
                    <a:gd name="connsiteY8" fmla="*/ 1509500 h 1868598"/>
                    <a:gd name="connsiteX9" fmla="*/ 449610 w 901736"/>
                    <a:gd name="connsiteY9" fmla="*/ 1868598 h 1868598"/>
                    <a:gd name="connsiteX10" fmla="*/ 450868 w 901736"/>
                    <a:gd name="connsiteY10" fmla="*/ 1868471 h 1868598"/>
                    <a:gd name="connsiteX11" fmla="*/ 452126 w 901736"/>
                    <a:gd name="connsiteY11" fmla="*/ 1868598 h 1868598"/>
                    <a:gd name="connsiteX12" fmla="*/ 892724 w 901736"/>
                    <a:gd name="connsiteY12" fmla="*/ 1509500 h 1868598"/>
                    <a:gd name="connsiteX13" fmla="*/ 901736 w 901736"/>
                    <a:gd name="connsiteY13" fmla="*/ 1420099 h 1868598"/>
                    <a:gd name="connsiteX14" fmla="*/ 901595 w 901736"/>
                    <a:gd name="connsiteY14" fmla="*/ 1416229 h 1868598"/>
                    <a:gd name="connsiteX15" fmla="*/ 901596 w 901736"/>
                    <a:gd name="connsiteY15" fmla="*/ 1416229 h 1868598"/>
                    <a:gd name="connsiteX16" fmla="*/ 894647 w 901736"/>
                    <a:gd name="connsiteY16" fmla="*/ 1225278 h 1868598"/>
                    <a:gd name="connsiteX17" fmla="*/ 492611 w 901736"/>
                    <a:gd name="connsiteY17" fmla="*/ 52638 h 1868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901736" h="1868598">
                      <a:moveTo>
                        <a:pt x="450869" y="0"/>
                      </a:moveTo>
                      <a:lnTo>
                        <a:pt x="450868" y="0"/>
                      </a:lnTo>
                      <a:lnTo>
                        <a:pt x="450867" y="0"/>
                      </a:lnTo>
                      <a:lnTo>
                        <a:pt x="409125" y="52638"/>
                      </a:lnTo>
                      <a:cubicBezTo>
                        <a:pt x="187876" y="359618"/>
                        <a:pt x="40481" y="769067"/>
                        <a:pt x="7089" y="1225278"/>
                      </a:cubicBezTo>
                      <a:lnTo>
                        <a:pt x="140" y="1416229"/>
                      </a:lnTo>
                      <a:lnTo>
                        <a:pt x="141" y="1416229"/>
                      </a:lnTo>
                      <a:lnTo>
                        <a:pt x="0" y="1420099"/>
                      </a:lnTo>
                      <a:lnTo>
                        <a:pt x="9012" y="1509500"/>
                      </a:lnTo>
                      <a:cubicBezTo>
                        <a:pt x="50948" y="1714437"/>
                        <a:pt x="232276" y="1868598"/>
                        <a:pt x="449610" y="1868598"/>
                      </a:cubicBezTo>
                      <a:lnTo>
                        <a:pt x="450868" y="1868471"/>
                      </a:lnTo>
                      <a:lnTo>
                        <a:pt x="452126" y="1868598"/>
                      </a:lnTo>
                      <a:cubicBezTo>
                        <a:pt x="669460" y="1868598"/>
                        <a:pt x="850788" y="1714437"/>
                        <a:pt x="892724" y="1509500"/>
                      </a:cubicBezTo>
                      <a:lnTo>
                        <a:pt x="901736" y="1420099"/>
                      </a:lnTo>
                      <a:lnTo>
                        <a:pt x="901595" y="1416229"/>
                      </a:lnTo>
                      <a:lnTo>
                        <a:pt x="901596" y="1416229"/>
                      </a:lnTo>
                      <a:lnTo>
                        <a:pt x="894647" y="1225278"/>
                      </a:lnTo>
                      <a:cubicBezTo>
                        <a:pt x="861255" y="769067"/>
                        <a:pt x="713860" y="359618"/>
                        <a:pt x="492611" y="52638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Rectangle 5">
                  <a:extLst>
                    <a:ext uri="{FF2B5EF4-FFF2-40B4-BE49-F238E27FC236}">
                      <a16:creationId xmlns:a16="http://schemas.microsoft.com/office/drawing/2014/main" id="{E024CEE5-B3FC-4ED4-8488-826F017976A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>
                  <a:off x="8370075" y="1136688"/>
                  <a:ext cx="597126" cy="597126"/>
                </a:xfrm>
                <a:custGeom>
                  <a:avLst/>
                  <a:gdLst>
                    <a:gd name="connsiteX0" fmla="*/ 0 w 1239398"/>
                    <a:gd name="connsiteY0" fmla="*/ 0 h 1239398"/>
                    <a:gd name="connsiteX1" fmla="*/ 1239398 w 1239398"/>
                    <a:gd name="connsiteY1" fmla="*/ 0 h 1239398"/>
                    <a:gd name="connsiteX2" fmla="*/ 1239398 w 1239398"/>
                    <a:gd name="connsiteY2" fmla="*/ 1239398 h 1239398"/>
                    <a:gd name="connsiteX3" fmla="*/ 0 w 1239398"/>
                    <a:gd name="connsiteY3" fmla="*/ 1239398 h 1239398"/>
                    <a:gd name="connsiteX4" fmla="*/ 0 w 1239398"/>
                    <a:gd name="connsiteY4" fmla="*/ 0 h 1239398"/>
                    <a:gd name="connsiteX0" fmla="*/ 0 w 1239398"/>
                    <a:gd name="connsiteY0" fmla="*/ 0 h 1239398"/>
                    <a:gd name="connsiteX1" fmla="*/ 1239398 w 1239398"/>
                    <a:gd name="connsiteY1" fmla="*/ 0 h 1239398"/>
                    <a:gd name="connsiteX2" fmla="*/ 1239398 w 1239398"/>
                    <a:gd name="connsiteY2" fmla="*/ 1239398 h 1239398"/>
                    <a:gd name="connsiteX3" fmla="*/ 0 w 1239398"/>
                    <a:gd name="connsiteY3" fmla="*/ 1239398 h 1239398"/>
                    <a:gd name="connsiteX4" fmla="*/ 91440 w 1239398"/>
                    <a:gd name="connsiteY4" fmla="*/ 91440 h 1239398"/>
                    <a:gd name="connsiteX0" fmla="*/ 1239398 w 1239398"/>
                    <a:gd name="connsiteY0" fmla="*/ 0 h 1239398"/>
                    <a:gd name="connsiteX1" fmla="*/ 1239398 w 1239398"/>
                    <a:gd name="connsiteY1" fmla="*/ 1239398 h 1239398"/>
                    <a:gd name="connsiteX2" fmla="*/ 0 w 1239398"/>
                    <a:gd name="connsiteY2" fmla="*/ 1239398 h 1239398"/>
                    <a:gd name="connsiteX3" fmla="*/ 91440 w 1239398"/>
                    <a:gd name="connsiteY3" fmla="*/ 91440 h 1239398"/>
                    <a:gd name="connsiteX0" fmla="*/ 1239398 w 1239398"/>
                    <a:gd name="connsiteY0" fmla="*/ 0 h 1239398"/>
                    <a:gd name="connsiteX1" fmla="*/ 1239398 w 1239398"/>
                    <a:gd name="connsiteY1" fmla="*/ 1239398 h 1239398"/>
                    <a:gd name="connsiteX2" fmla="*/ 0 w 1239398"/>
                    <a:gd name="connsiteY2" fmla="*/ 1239398 h 1239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39398" h="1239398">
                      <a:moveTo>
                        <a:pt x="1239398" y="0"/>
                      </a:moveTo>
                      <a:lnTo>
                        <a:pt x="1239398" y="1239398"/>
                      </a:lnTo>
                      <a:lnTo>
                        <a:pt x="0" y="1239398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Rectangle 5">
                  <a:extLst>
                    <a:ext uri="{FF2B5EF4-FFF2-40B4-BE49-F238E27FC236}">
                      <a16:creationId xmlns:a16="http://schemas.microsoft.com/office/drawing/2014/main" id="{A6FD7A30-9852-4F04-80AC-405501512A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>
                  <a:off x="8457521" y="720913"/>
                  <a:ext cx="422234" cy="422234"/>
                </a:xfrm>
                <a:custGeom>
                  <a:avLst/>
                  <a:gdLst>
                    <a:gd name="connsiteX0" fmla="*/ 0 w 1239398"/>
                    <a:gd name="connsiteY0" fmla="*/ 0 h 1239398"/>
                    <a:gd name="connsiteX1" fmla="*/ 1239398 w 1239398"/>
                    <a:gd name="connsiteY1" fmla="*/ 0 h 1239398"/>
                    <a:gd name="connsiteX2" fmla="*/ 1239398 w 1239398"/>
                    <a:gd name="connsiteY2" fmla="*/ 1239398 h 1239398"/>
                    <a:gd name="connsiteX3" fmla="*/ 0 w 1239398"/>
                    <a:gd name="connsiteY3" fmla="*/ 1239398 h 1239398"/>
                    <a:gd name="connsiteX4" fmla="*/ 0 w 1239398"/>
                    <a:gd name="connsiteY4" fmla="*/ 0 h 1239398"/>
                    <a:gd name="connsiteX0" fmla="*/ 0 w 1239398"/>
                    <a:gd name="connsiteY0" fmla="*/ 0 h 1239398"/>
                    <a:gd name="connsiteX1" fmla="*/ 1239398 w 1239398"/>
                    <a:gd name="connsiteY1" fmla="*/ 0 h 1239398"/>
                    <a:gd name="connsiteX2" fmla="*/ 1239398 w 1239398"/>
                    <a:gd name="connsiteY2" fmla="*/ 1239398 h 1239398"/>
                    <a:gd name="connsiteX3" fmla="*/ 0 w 1239398"/>
                    <a:gd name="connsiteY3" fmla="*/ 1239398 h 1239398"/>
                    <a:gd name="connsiteX4" fmla="*/ 91440 w 1239398"/>
                    <a:gd name="connsiteY4" fmla="*/ 91440 h 1239398"/>
                    <a:gd name="connsiteX0" fmla="*/ 1239398 w 1239398"/>
                    <a:gd name="connsiteY0" fmla="*/ 0 h 1239398"/>
                    <a:gd name="connsiteX1" fmla="*/ 1239398 w 1239398"/>
                    <a:gd name="connsiteY1" fmla="*/ 1239398 h 1239398"/>
                    <a:gd name="connsiteX2" fmla="*/ 0 w 1239398"/>
                    <a:gd name="connsiteY2" fmla="*/ 1239398 h 1239398"/>
                    <a:gd name="connsiteX3" fmla="*/ 91440 w 1239398"/>
                    <a:gd name="connsiteY3" fmla="*/ 91440 h 1239398"/>
                    <a:gd name="connsiteX0" fmla="*/ 1239398 w 1239398"/>
                    <a:gd name="connsiteY0" fmla="*/ 0 h 1239398"/>
                    <a:gd name="connsiteX1" fmla="*/ 1239398 w 1239398"/>
                    <a:gd name="connsiteY1" fmla="*/ 1239398 h 1239398"/>
                    <a:gd name="connsiteX2" fmla="*/ 0 w 1239398"/>
                    <a:gd name="connsiteY2" fmla="*/ 1239398 h 1239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39398" h="1239398">
                      <a:moveTo>
                        <a:pt x="1239398" y="0"/>
                      </a:moveTo>
                      <a:lnTo>
                        <a:pt x="1239398" y="1239398"/>
                      </a:lnTo>
                      <a:lnTo>
                        <a:pt x="0" y="1239398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9CCF1A8-B95C-4E6E-AACE-38E044568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240541" y="499198"/>
              <a:ext cx="4487128" cy="5713917"/>
              <a:chOff x="3240541" y="499198"/>
              <a:chExt cx="4487128" cy="571391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3F47C966-52EB-4586-960A-D78677F8BF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3500000">
                <a:off x="3869673" y="372173"/>
                <a:ext cx="901736" cy="2160000"/>
                <a:chOff x="8217770" y="397306"/>
                <a:chExt cx="901736" cy="2160000"/>
              </a:xfrm>
            </p:grpSpPr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83264464-F2DA-4E2E-93FE-654419D9D71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>
                  <a:off x="8668638" y="397306"/>
                  <a:ext cx="0" cy="216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12FDA1B9-501E-436D-93D9-B22E1030C6E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flipH="1">
                  <a:off x="8217770" y="397306"/>
                  <a:ext cx="901736" cy="1868598"/>
                </a:xfrm>
                <a:custGeom>
                  <a:avLst/>
                  <a:gdLst>
                    <a:gd name="connsiteX0" fmla="*/ 450869 w 901736"/>
                    <a:gd name="connsiteY0" fmla="*/ 0 h 1868598"/>
                    <a:gd name="connsiteX1" fmla="*/ 450868 w 901736"/>
                    <a:gd name="connsiteY1" fmla="*/ 0 h 1868598"/>
                    <a:gd name="connsiteX2" fmla="*/ 450867 w 901736"/>
                    <a:gd name="connsiteY2" fmla="*/ 0 h 1868598"/>
                    <a:gd name="connsiteX3" fmla="*/ 409125 w 901736"/>
                    <a:gd name="connsiteY3" fmla="*/ 52638 h 1868598"/>
                    <a:gd name="connsiteX4" fmla="*/ 7089 w 901736"/>
                    <a:gd name="connsiteY4" fmla="*/ 1225278 h 1868598"/>
                    <a:gd name="connsiteX5" fmla="*/ 140 w 901736"/>
                    <a:gd name="connsiteY5" fmla="*/ 1416229 h 1868598"/>
                    <a:gd name="connsiteX6" fmla="*/ 141 w 901736"/>
                    <a:gd name="connsiteY6" fmla="*/ 1416229 h 1868598"/>
                    <a:gd name="connsiteX7" fmla="*/ 0 w 901736"/>
                    <a:gd name="connsiteY7" fmla="*/ 1420099 h 1868598"/>
                    <a:gd name="connsiteX8" fmla="*/ 9012 w 901736"/>
                    <a:gd name="connsiteY8" fmla="*/ 1509500 h 1868598"/>
                    <a:gd name="connsiteX9" fmla="*/ 449610 w 901736"/>
                    <a:gd name="connsiteY9" fmla="*/ 1868598 h 1868598"/>
                    <a:gd name="connsiteX10" fmla="*/ 450868 w 901736"/>
                    <a:gd name="connsiteY10" fmla="*/ 1868471 h 1868598"/>
                    <a:gd name="connsiteX11" fmla="*/ 452126 w 901736"/>
                    <a:gd name="connsiteY11" fmla="*/ 1868598 h 1868598"/>
                    <a:gd name="connsiteX12" fmla="*/ 892724 w 901736"/>
                    <a:gd name="connsiteY12" fmla="*/ 1509500 h 1868598"/>
                    <a:gd name="connsiteX13" fmla="*/ 901736 w 901736"/>
                    <a:gd name="connsiteY13" fmla="*/ 1420099 h 1868598"/>
                    <a:gd name="connsiteX14" fmla="*/ 901595 w 901736"/>
                    <a:gd name="connsiteY14" fmla="*/ 1416229 h 1868598"/>
                    <a:gd name="connsiteX15" fmla="*/ 901596 w 901736"/>
                    <a:gd name="connsiteY15" fmla="*/ 1416229 h 1868598"/>
                    <a:gd name="connsiteX16" fmla="*/ 894647 w 901736"/>
                    <a:gd name="connsiteY16" fmla="*/ 1225278 h 1868598"/>
                    <a:gd name="connsiteX17" fmla="*/ 492611 w 901736"/>
                    <a:gd name="connsiteY17" fmla="*/ 52638 h 1868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901736" h="1868598">
                      <a:moveTo>
                        <a:pt x="450869" y="0"/>
                      </a:moveTo>
                      <a:lnTo>
                        <a:pt x="450868" y="0"/>
                      </a:lnTo>
                      <a:lnTo>
                        <a:pt x="450867" y="0"/>
                      </a:lnTo>
                      <a:lnTo>
                        <a:pt x="409125" y="52638"/>
                      </a:lnTo>
                      <a:cubicBezTo>
                        <a:pt x="187876" y="359618"/>
                        <a:pt x="40481" y="769067"/>
                        <a:pt x="7089" y="1225278"/>
                      </a:cubicBezTo>
                      <a:lnTo>
                        <a:pt x="140" y="1416229"/>
                      </a:lnTo>
                      <a:lnTo>
                        <a:pt x="141" y="1416229"/>
                      </a:lnTo>
                      <a:lnTo>
                        <a:pt x="0" y="1420099"/>
                      </a:lnTo>
                      <a:lnTo>
                        <a:pt x="9012" y="1509500"/>
                      </a:lnTo>
                      <a:cubicBezTo>
                        <a:pt x="50948" y="1714437"/>
                        <a:pt x="232276" y="1868598"/>
                        <a:pt x="449610" y="1868598"/>
                      </a:cubicBezTo>
                      <a:lnTo>
                        <a:pt x="450868" y="1868471"/>
                      </a:lnTo>
                      <a:lnTo>
                        <a:pt x="452126" y="1868598"/>
                      </a:lnTo>
                      <a:cubicBezTo>
                        <a:pt x="669460" y="1868598"/>
                        <a:pt x="850788" y="1714437"/>
                        <a:pt x="892724" y="1509500"/>
                      </a:cubicBezTo>
                      <a:lnTo>
                        <a:pt x="901736" y="1420099"/>
                      </a:lnTo>
                      <a:lnTo>
                        <a:pt x="901595" y="1416229"/>
                      </a:lnTo>
                      <a:lnTo>
                        <a:pt x="901596" y="1416229"/>
                      </a:lnTo>
                      <a:lnTo>
                        <a:pt x="894647" y="1225278"/>
                      </a:lnTo>
                      <a:cubicBezTo>
                        <a:pt x="861255" y="769067"/>
                        <a:pt x="713860" y="359618"/>
                        <a:pt x="492611" y="52638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 5">
                  <a:extLst>
                    <a:ext uri="{FF2B5EF4-FFF2-40B4-BE49-F238E27FC236}">
                      <a16:creationId xmlns:a16="http://schemas.microsoft.com/office/drawing/2014/main" id="{7083B41C-756A-4599-AC4A-06A4918879E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>
                  <a:off x="8370075" y="1136688"/>
                  <a:ext cx="597126" cy="597126"/>
                </a:xfrm>
                <a:custGeom>
                  <a:avLst/>
                  <a:gdLst>
                    <a:gd name="connsiteX0" fmla="*/ 0 w 1239398"/>
                    <a:gd name="connsiteY0" fmla="*/ 0 h 1239398"/>
                    <a:gd name="connsiteX1" fmla="*/ 1239398 w 1239398"/>
                    <a:gd name="connsiteY1" fmla="*/ 0 h 1239398"/>
                    <a:gd name="connsiteX2" fmla="*/ 1239398 w 1239398"/>
                    <a:gd name="connsiteY2" fmla="*/ 1239398 h 1239398"/>
                    <a:gd name="connsiteX3" fmla="*/ 0 w 1239398"/>
                    <a:gd name="connsiteY3" fmla="*/ 1239398 h 1239398"/>
                    <a:gd name="connsiteX4" fmla="*/ 0 w 1239398"/>
                    <a:gd name="connsiteY4" fmla="*/ 0 h 1239398"/>
                    <a:gd name="connsiteX0" fmla="*/ 0 w 1239398"/>
                    <a:gd name="connsiteY0" fmla="*/ 0 h 1239398"/>
                    <a:gd name="connsiteX1" fmla="*/ 1239398 w 1239398"/>
                    <a:gd name="connsiteY1" fmla="*/ 0 h 1239398"/>
                    <a:gd name="connsiteX2" fmla="*/ 1239398 w 1239398"/>
                    <a:gd name="connsiteY2" fmla="*/ 1239398 h 1239398"/>
                    <a:gd name="connsiteX3" fmla="*/ 0 w 1239398"/>
                    <a:gd name="connsiteY3" fmla="*/ 1239398 h 1239398"/>
                    <a:gd name="connsiteX4" fmla="*/ 91440 w 1239398"/>
                    <a:gd name="connsiteY4" fmla="*/ 91440 h 1239398"/>
                    <a:gd name="connsiteX0" fmla="*/ 1239398 w 1239398"/>
                    <a:gd name="connsiteY0" fmla="*/ 0 h 1239398"/>
                    <a:gd name="connsiteX1" fmla="*/ 1239398 w 1239398"/>
                    <a:gd name="connsiteY1" fmla="*/ 1239398 h 1239398"/>
                    <a:gd name="connsiteX2" fmla="*/ 0 w 1239398"/>
                    <a:gd name="connsiteY2" fmla="*/ 1239398 h 1239398"/>
                    <a:gd name="connsiteX3" fmla="*/ 91440 w 1239398"/>
                    <a:gd name="connsiteY3" fmla="*/ 91440 h 1239398"/>
                    <a:gd name="connsiteX0" fmla="*/ 1239398 w 1239398"/>
                    <a:gd name="connsiteY0" fmla="*/ 0 h 1239398"/>
                    <a:gd name="connsiteX1" fmla="*/ 1239398 w 1239398"/>
                    <a:gd name="connsiteY1" fmla="*/ 1239398 h 1239398"/>
                    <a:gd name="connsiteX2" fmla="*/ 0 w 1239398"/>
                    <a:gd name="connsiteY2" fmla="*/ 1239398 h 1239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39398" h="1239398">
                      <a:moveTo>
                        <a:pt x="1239398" y="0"/>
                      </a:moveTo>
                      <a:lnTo>
                        <a:pt x="1239398" y="1239398"/>
                      </a:lnTo>
                      <a:lnTo>
                        <a:pt x="0" y="1239398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Rectangle 5">
                  <a:extLst>
                    <a:ext uri="{FF2B5EF4-FFF2-40B4-BE49-F238E27FC236}">
                      <a16:creationId xmlns:a16="http://schemas.microsoft.com/office/drawing/2014/main" id="{C417D6C8-9B83-41A0-ADD2-65E26C14EF9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>
                  <a:off x="8457521" y="720913"/>
                  <a:ext cx="422234" cy="422234"/>
                </a:xfrm>
                <a:custGeom>
                  <a:avLst/>
                  <a:gdLst>
                    <a:gd name="connsiteX0" fmla="*/ 0 w 1239398"/>
                    <a:gd name="connsiteY0" fmla="*/ 0 h 1239398"/>
                    <a:gd name="connsiteX1" fmla="*/ 1239398 w 1239398"/>
                    <a:gd name="connsiteY1" fmla="*/ 0 h 1239398"/>
                    <a:gd name="connsiteX2" fmla="*/ 1239398 w 1239398"/>
                    <a:gd name="connsiteY2" fmla="*/ 1239398 h 1239398"/>
                    <a:gd name="connsiteX3" fmla="*/ 0 w 1239398"/>
                    <a:gd name="connsiteY3" fmla="*/ 1239398 h 1239398"/>
                    <a:gd name="connsiteX4" fmla="*/ 0 w 1239398"/>
                    <a:gd name="connsiteY4" fmla="*/ 0 h 1239398"/>
                    <a:gd name="connsiteX0" fmla="*/ 0 w 1239398"/>
                    <a:gd name="connsiteY0" fmla="*/ 0 h 1239398"/>
                    <a:gd name="connsiteX1" fmla="*/ 1239398 w 1239398"/>
                    <a:gd name="connsiteY1" fmla="*/ 0 h 1239398"/>
                    <a:gd name="connsiteX2" fmla="*/ 1239398 w 1239398"/>
                    <a:gd name="connsiteY2" fmla="*/ 1239398 h 1239398"/>
                    <a:gd name="connsiteX3" fmla="*/ 0 w 1239398"/>
                    <a:gd name="connsiteY3" fmla="*/ 1239398 h 1239398"/>
                    <a:gd name="connsiteX4" fmla="*/ 91440 w 1239398"/>
                    <a:gd name="connsiteY4" fmla="*/ 91440 h 1239398"/>
                    <a:gd name="connsiteX0" fmla="*/ 1239398 w 1239398"/>
                    <a:gd name="connsiteY0" fmla="*/ 0 h 1239398"/>
                    <a:gd name="connsiteX1" fmla="*/ 1239398 w 1239398"/>
                    <a:gd name="connsiteY1" fmla="*/ 1239398 h 1239398"/>
                    <a:gd name="connsiteX2" fmla="*/ 0 w 1239398"/>
                    <a:gd name="connsiteY2" fmla="*/ 1239398 h 1239398"/>
                    <a:gd name="connsiteX3" fmla="*/ 91440 w 1239398"/>
                    <a:gd name="connsiteY3" fmla="*/ 91440 h 1239398"/>
                    <a:gd name="connsiteX0" fmla="*/ 1239398 w 1239398"/>
                    <a:gd name="connsiteY0" fmla="*/ 0 h 1239398"/>
                    <a:gd name="connsiteX1" fmla="*/ 1239398 w 1239398"/>
                    <a:gd name="connsiteY1" fmla="*/ 1239398 h 1239398"/>
                    <a:gd name="connsiteX2" fmla="*/ 0 w 1239398"/>
                    <a:gd name="connsiteY2" fmla="*/ 1239398 h 1239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39398" h="1239398">
                      <a:moveTo>
                        <a:pt x="1239398" y="0"/>
                      </a:moveTo>
                      <a:lnTo>
                        <a:pt x="1239398" y="1239398"/>
                      </a:lnTo>
                      <a:lnTo>
                        <a:pt x="0" y="1239398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B4150AEF-7A60-4498-8C88-38D9C927CB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3500000">
                <a:off x="5493730" y="287950"/>
                <a:ext cx="1785983" cy="2208479"/>
                <a:chOff x="2725201" y="4453039"/>
                <a:chExt cx="1785983" cy="2208479"/>
              </a:xfrm>
            </p:grpSpPr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EC96C04C-2B17-47CA-8F93-CDCA1E62BB7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3618192" y="4453039"/>
                  <a:ext cx="0" cy="220847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D196F57D-592A-49AB-9107-F3A2E296C0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2738439" y="5243393"/>
                  <a:ext cx="176093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C1F482E4-E935-4E1F-82CA-445AB7DD268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flipH="1">
                  <a:off x="2725201" y="4861779"/>
                  <a:ext cx="1785983" cy="1799739"/>
                </a:xfrm>
                <a:custGeom>
                  <a:avLst/>
                  <a:gdLst>
                    <a:gd name="connsiteX0" fmla="*/ 440819 w 1785983"/>
                    <a:gd name="connsiteY0" fmla="*/ 59 h 1799739"/>
                    <a:gd name="connsiteX1" fmla="*/ 845918 w 1785983"/>
                    <a:gd name="connsiteY1" fmla="*/ 261596 h 1799739"/>
                    <a:gd name="connsiteX2" fmla="*/ 892992 w 1785983"/>
                    <a:gd name="connsiteY2" fmla="*/ 360758 h 1799739"/>
                    <a:gd name="connsiteX3" fmla="*/ 892992 w 1785983"/>
                    <a:gd name="connsiteY3" fmla="*/ 365372 h 1799739"/>
                    <a:gd name="connsiteX4" fmla="*/ 940065 w 1785983"/>
                    <a:gd name="connsiteY4" fmla="*/ 266212 h 1799739"/>
                    <a:gd name="connsiteX5" fmla="*/ 1406106 w 1785983"/>
                    <a:gd name="connsiteY5" fmla="*/ 8338 h 1799739"/>
                    <a:gd name="connsiteX6" fmla="*/ 1022901 w 1785983"/>
                    <a:gd name="connsiteY6" fmla="*/ 1699451 h 1799739"/>
                    <a:gd name="connsiteX7" fmla="*/ 892991 w 1785983"/>
                    <a:gd name="connsiteY7" fmla="*/ 1799739 h 1799739"/>
                    <a:gd name="connsiteX8" fmla="*/ 892991 w 1785983"/>
                    <a:gd name="connsiteY8" fmla="*/ 1795123 h 1799739"/>
                    <a:gd name="connsiteX9" fmla="*/ 763082 w 1785983"/>
                    <a:gd name="connsiteY9" fmla="*/ 1694835 h 1799739"/>
                    <a:gd name="connsiteX10" fmla="*/ 379877 w 1785983"/>
                    <a:gd name="connsiteY10" fmla="*/ 3722 h 1799739"/>
                    <a:gd name="connsiteX11" fmla="*/ 440819 w 1785983"/>
                    <a:gd name="connsiteY11" fmla="*/ 59 h 1799739"/>
                    <a:gd name="connsiteX0" fmla="*/ 440819 w 1785983"/>
                    <a:gd name="connsiteY0" fmla="*/ 59 h 1849891"/>
                    <a:gd name="connsiteX1" fmla="*/ 845918 w 1785983"/>
                    <a:gd name="connsiteY1" fmla="*/ 261596 h 1849891"/>
                    <a:gd name="connsiteX2" fmla="*/ 892992 w 1785983"/>
                    <a:gd name="connsiteY2" fmla="*/ 360758 h 1849891"/>
                    <a:gd name="connsiteX3" fmla="*/ 892992 w 1785983"/>
                    <a:gd name="connsiteY3" fmla="*/ 365372 h 1849891"/>
                    <a:gd name="connsiteX4" fmla="*/ 940065 w 1785983"/>
                    <a:gd name="connsiteY4" fmla="*/ 266212 h 1849891"/>
                    <a:gd name="connsiteX5" fmla="*/ 1406106 w 1785983"/>
                    <a:gd name="connsiteY5" fmla="*/ 8338 h 1849891"/>
                    <a:gd name="connsiteX6" fmla="*/ 1022901 w 1785983"/>
                    <a:gd name="connsiteY6" fmla="*/ 1699451 h 1849891"/>
                    <a:gd name="connsiteX7" fmla="*/ 892991 w 1785983"/>
                    <a:gd name="connsiteY7" fmla="*/ 1799739 h 1849891"/>
                    <a:gd name="connsiteX8" fmla="*/ 838223 w 1785983"/>
                    <a:gd name="connsiteY8" fmla="*/ 1849891 h 1849891"/>
                    <a:gd name="connsiteX9" fmla="*/ 763082 w 1785983"/>
                    <a:gd name="connsiteY9" fmla="*/ 1694835 h 1849891"/>
                    <a:gd name="connsiteX10" fmla="*/ 379877 w 1785983"/>
                    <a:gd name="connsiteY10" fmla="*/ 3722 h 1849891"/>
                    <a:gd name="connsiteX11" fmla="*/ 440819 w 1785983"/>
                    <a:gd name="connsiteY11" fmla="*/ 59 h 1849891"/>
                    <a:gd name="connsiteX0" fmla="*/ 440819 w 1785983"/>
                    <a:gd name="connsiteY0" fmla="*/ 59 h 1799739"/>
                    <a:gd name="connsiteX1" fmla="*/ 845918 w 1785983"/>
                    <a:gd name="connsiteY1" fmla="*/ 261596 h 1799739"/>
                    <a:gd name="connsiteX2" fmla="*/ 892992 w 1785983"/>
                    <a:gd name="connsiteY2" fmla="*/ 360758 h 1799739"/>
                    <a:gd name="connsiteX3" fmla="*/ 892992 w 1785983"/>
                    <a:gd name="connsiteY3" fmla="*/ 365372 h 1799739"/>
                    <a:gd name="connsiteX4" fmla="*/ 940065 w 1785983"/>
                    <a:gd name="connsiteY4" fmla="*/ 266212 h 1799739"/>
                    <a:gd name="connsiteX5" fmla="*/ 1406106 w 1785983"/>
                    <a:gd name="connsiteY5" fmla="*/ 8338 h 1799739"/>
                    <a:gd name="connsiteX6" fmla="*/ 1022901 w 1785983"/>
                    <a:gd name="connsiteY6" fmla="*/ 1699451 h 1799739"/>
                    <a:gd name="connsiteX7" fmla="*/ 892991 w 1785983"/>
                    <a:gd name="connsiteY7" fmla="*/ 1799739 h 1799739"/>
                    <a:gd name="connsiteX8" fmla="*/ 763082 w 1785983"/>
                    <a:gd name="connsiteY8" fmla="*/ 1694835 h 1799739"/>
                    <a:gd name="connsiteX9" fmla="*/ 379877 w 1785983"/>
                    <a:gd name="connsiteY9" fmla="*/ 3722 h 1799739"/>
                    <a:gd name="connsiteX10" fmla="*/ 440819 w 1785983"/>
                    <a:gd name="connsiteY10" fmla="*/ 59 h 1799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85983" h="1799739">
                      <a:moveTo>
                        <a:pt x="440819" y="59"/>
                      </a:moveTo>
                      <a:cubicBezTo>
                        <a:pt x="584367" y="2557"/>
                        <a:pt x="735105" y="83293"/>
                        <a:pt x="845918" y="261596"/>
                      </a:cubicBezTo>
                      <a:lnTo>
                        <a:pt x="892992" y="360758"/>
                      </a:lnTo>
                      <a:lnTo>
                        <a:pt x="892992" y="365372"/>
                      </a:lnTo>
                      <a:lnTo>
                        <a:pt x="940065" y="266212"/>
                      </a:lnTo>
                      <a:cubicBezTo>
                        <a:pt x="1066709" y="62437"/>
                        <a:pt x="1245499" y="-13903"/>
                        <a:pt x="1406106" y="8338"/>
                      </a:cubicBezTo>
                      <a:cubicBezTo>
                        <a:pt x="1827702" y="66720"/>
                        <a:pt x="2124001" y="804388"/>
                        <a:pt x="1022901" y="1699451"/>
                      </a:cubicBezTo>
                      <a:lnTo>
                        <a:pt x="892991" y="1799739"/>
                      </a:lnTo>
                      <a:lnTo>
                        <a:pt x="763082" y="1694835"/>
                      </a:lnTo>
                      <a:cubicBezTo>
                        <a:pt x="-338018" y="799772"/>
                        <a:pt x="-41719" y="62104"/>
                        <a:pt x="379877" y="3722"/>
                      </a:cubicBezTo>
                      <a:cubicBezTo>
                        <a:pt x="399953" y="942"/>
                        <a:pt x="420313" y="-298"/>
                        <a:pt x="440819" y="59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ell MT" panose="02020503060305020303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Rectangle 30">
                  <a:extLst>
                    <a:ext uri="{FF2B5EF4-FFF2-40B4-BE49-F238E27FC236}">
                      <a16:creationId xmlns:a16="http://schemas.microsoft.com/office/drawing/2014/main" id="{550392EA-1B3F-4A99-83AC-1164FF4DBCE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>
                  <a:off x="3124232" y="5447997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tangle 30">
                  <a:extLst>
                    <a:ext uri="{FF2B5EF4-FFF2-40B4-BE49-F238E27FC236}">
                      <a16:creationId xmlns:a16="http://schemas.microsoft.com/office/drawing/2014/main" id="{5B31D18B-79E2-4229-859B-DF590BBC260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>
                  <a:off x="3315029" y="5983110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209527A4-8BD7-4984-891B-C2D08F2BF0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5599242" y="2124960"/>
                <a:ext cx="571820" cy="1620000"/>
                <a:chOff x="8482785" y="4330454"/>
                <a:chExt cx="571820" cy="1620000"/>
              </a:xfrm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2A2F4ECC-BF0F-444B-B2D3-B62F6D83CDD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8482785" y="4333632"/>
                  <a:ext cx="571820" cy="1311956"/>
                </a:xfrm>
                <a:custGeom>
                  <a:avLst/>
                  <a:gdLst>
                    <a:gd name="connsiteX0" fmla="*/ 282417 w 571820"/>
                    <a:gd name="connsiteY0" fmla="*/ 0 h 1316717"/>
                    <a:gd name="connsiteX1" fmla="*/ 285910 w 571820"/>
                    <a:gd name="connsiteY1" fmla="*/ 3175 h 1316717"/>
                    <a:gd name="connsiteX2" fmla="*/ 287393 w 571820"/>
                    <a:gd name="connsiteY2" fmla="*/ 1827 h 1316717"/>
                    <a:gd name="connsiteX3" fmla="*/ 289403 w 571820"/>
                    <a:gd name="connsiteY3" fmla="*/ 0 h 1316717"/>
                    <a:gd name="connsiteX4" fmla="*/ 289403 w 571820"/>
                    <a:gd name="connsiteY4" fmla="*/ 6349 h 1316717"/>
                    <a:gd name="connsiteX5" fmla="*/ 309203 w 571820"/>
                    <a:gd name="connsiteY5" fmla="*/ 24345 h 1316717"/>
                    <a:gd name="connsiteX6" fmla="*/ 571820 w 571820"/>
                    <a:gd name="connsiteY6" fmla="*/ 658359 h 1316717"/>
                    <a:gd name="connsiteX7" fmla="*/ 309203 w 571820"/>
                    <a:gd name="connsiteY7" fmla="*/ 1292372 h 1316717"/>
                    <a:gd name="connsiteX8" fmla="*/ 289403 w 571820"/>
                    <a:gd name="connsiteY8" fmla="*/ 1310368 h 1316717"/>
                    <a:gd name="connsiteX9" fmla="*/ 289403 w 571820"/>
                    <a:gd name="connsiteY9" fmla="*/ 1316717 h 1316717"/>
                    <a:gd name="connsiteX10" fmla="*/ 287393 w 571820"/>
                    <a:gd name="connsiteY10" fmla="*/ 1314890 h 1316717"/>
                    <a:gd name="connsiteX11" fmla="*/ 285910 w 571820"/>
                    <a:gd name="connsiteY11" fmla="*/ 1313542 h 1316717"/>
                    <a:gd name="connsiteX12" fmla="*/ 282417 w 571820"/>
                    <a:gd name="connsiteY12" fmla="*/ 1316717 h 1316717"/>
                    <a:gd name="connsiteX13" fmla="*/ 282417 w 571820"/>
                    <a:gd name="connsiteY13" fmla="*/ 1310367 h 1316717"/>
                    <a:gd name="connsiteX14" fmla="*/ 262617 w 571820"/>
                    <a:gd name="connsiteY14" fmla="*/ 1292372 h 1316717"/>
                    <a:gd name="connsiteX15" fmla="*/ 0 w 571820"/>
                    <a:gd name="connsiteY15" fmla="*/ 658358 h 1316717"/>
                    <a:gd name="connsiteX16" fmla="*/ 262617 w 571820"/>
                    <a:gd name="connsiteY16" fmla="*/ 24345 h 1316717"/>
                    <a:gd name="connsiteX17" fmla="*/ 282417 w 571820"/>
                    <a:gd name="connsiteY17" fmla="*/ 6349 h 1316717"/>
                    <a:gd name="connsiteX0" fmla="*/ 282417 w 571820"/>
                    <a:gd name="connsiteY0" fmla="*/ 6349 h 1316717"/>
                    <a:gd name="connsiteX1" fmla="*/ 285910 w 571820"/>
                    <a:gd name="connsiteY1" fmla="*/ 3175 h 1316717"/>
                    <a:gd name="connsiteX2" fmla="*/ 287393 w 571820"/>
                    <a:gd name="connsiteY2" fmla="*/ 1827 h 1316717"/>
                    <a:gd name="connsiteX3" fmla="*/ 289403 w 571820"/>
                    <a:gd name="connsiteY3" fmla="*/ 0 h 1316717"/>
                    <a:gd name="connsiteX4" fmla="*/ 289403 w 571820"/>
                    <a:gd name="connsiteY4" fmla="*/ 6349 h 1316717"/>
                    <a:gd name="connsiteX5" fmla="*/ 309203 w 571820"/>
                    <a:gd name="connsiteY5" fmla="*/ 24345 h 1316717"/>
                    <a:gd name="connsiteX6" fmla="*/ 571820 w 571820"/>
                    <a:gd name="connsiteY6" fmla="*/ 658359 h 1316717"/>
                    <a:gd name="connsiteX7" fmla="*/ 309203 w 571820"/>
                    <a:gd name="connsiteY7" fmla="*/ 1292372 h 1316717"/>
                    <a:gd name="connsiteX8" fmla="*/ 289403 w 571820"/>
                    <a:gd name="connsiteY8" fmla="*/ 1310368 h 1316717"/>
                    <a:gd name="connsiteX9" fmla="*/ 289403 w 571820"/>
                    <a:gd name="connsiteY9" fmla="*/ 1316717 h 1316717"/>
                    <a:gd name="connsiteX10" fmla="*/ 287393 w 571820"/>
                    <a:gd name="connsiteY10" fmla="*/ 1314890 h 1316717"/>
                    <a:gd name="connsiteX11" fmla="*/ 285910 w 571820"/>
                    <a:gd name="connsiteY11" fmla="*/ 1313542 h 1316717"/>
                    <a:gd name="connsiteX12" fmla="*/ 282417 w 571820"/>
                    <a:gd name="connsiteY12" fmla="*/ 1316717 h 1316717"/>
                    <a:gd name="connsiteX13" fmla="*/ 282417 w 571820"/>
                    <a:gd name="connsiteY13" fmla="*/ 1310367 h 1316717"/>
                    <a:gd name="connsiteX14" fmla="*/ 262617 w 571820"/>
                    <a:gd name="connsiteY14" fmla="*/ 1292372 h 1316717"/>
                    <a:gd name="connsiteX15" fmla="*/ 0 w 571820"/>
                    <a:gd name="connsiteY15" fmla="*/ 658358 h 1316717"/>
                    <a:gd name="connsiteX16" fmla="*/ 262617 w 571820"/>
                    <a:gd name="connsiteY16" fmla="*/ 24345 h 1316717"/>
                    <a:gd name="connsiteX17" fmla="*/ 282417 w 571820"/>
                    <a:gd name="connsiteY17" fmla="*/ 6349 h 1316717"/>
                    <a:gd name="connsiteX0" fmla="*/ 262617 w 571820"/>
                    <a:gd name="connsiteY0" fmla="*/ 24345 h 1316717"/>
                    <a:gd name="connsiteX1" fmla="*/ 285910 w 571820"/>
                    <a:gd name="connsiteY1" fmla="*/ 3175 h 1316717"/>
                    <a:gd name="connsiteX2" fmla="*/ 287393 w 571820"/>
                    <a:gd name="connsiteY2" fmla="*/ 1827 h 1316717"/>
                    <a:gd name="connsiteX3" fmla="*/ 289403 w 571820"/>
                    <a:gd name="connsiteY3" fmla="*/ 0 h 1316717"/>
                    <a:gd name="connsiteX4" fmla="*/ 289403 w 571820"/>
                    <a:gd name="connsiteY4" fmla="*/ 6349 h 1316717"/>
                    <a:gd name="connsiteX5" fmla="*/ 309203 w 571820"/>
                    <a:gd name="connsiteY5" fmla="*/ 24345 h 1316717"/>
                    <a:gd name="connsiteX6" fmla="*/ 571820 w 571820"/>
                    <a:gd name="connsiteY6" fmla="*/ 658359 h 1316717"/>
                    <a:gd name="connsiteX7" fmla="*/ 309203 w 571820"/>
                    <a:gd name="connsiteY7" fmla="*/ 1292372 h 1316717"/>
                    <a:gd name="connsiteX8" fmla="*/ 289403 w 571820"/>
                    <a:gd name="connsiteY8" fmla="*/ 1310368 h 1316717"/>
                    <a:gd name="connsiteX9" fmla="*/ 289403 w 571820"/>
                    <a:gd name="connsiteY9" fmla="*/ 1316717 h 1316717"/>
                    <a:gd name="connsiteX10" fmla="*/ 287393 w 571820"/>
                    <a:gd name="connsiteY10" fmla="*/ 1314890 h 1316717"/>
                    <a:gd name="connsiteX11" fmla="*/ 285910 w 571820"/>
                    <a:gd name="connsiteY11" fmla="*/ 1313542 h 1316717"/>
                    <a:gd name="connsiteX12" fmla="*/ 282417 w 571820"/>
                    <a:gd name="connsiteY12" fmla="*/ 1316717 h 1316717"/>
                    <a:gd name="connsiteX13" fmla="*/ 282417 w 571820"/>
                    <a:gd name="connsiteY13" fmla="*/ 1310367 h 1316717"/>
                    <a:gd name="connsiteX14" fmla="*/ 262617 w 571820"/>
                    <a:gd name="connsiteY14" fmla="*/ 1292372 h 1316717"/>
                    <a:gd name="connsiteX15" fmla="*/ 0 w 571820"/>
                    <a:gd name="connsiteY15" fmla="*/ 658358 h 1316717"/>
                    <a:gd name="connsiteX16" fmla="*/ 262617 w 571820"/>
                    <a:gd name="connsiteY16" fmla="*/ 24345 h 1316717"/>
                    <a:gd name="connsiteX0" fmla="*/ 262617 w 571820"/>
                    <a:gd name="connsiteY0" fmla="*/ 24345 h 1316717"/>
                    <a:gd name="connsiteX1" fmla="*/ 285910 w 571820"/>
                    <a:gd name="connsiteY1" fmla="*/ 3175 h 1316717"/>
                    <a:gd name="connsiteX2" fmla="*/ 287393 w 571820"/>
                    <a:gd name="connsiteY2" fmla="*/ 1827 h 1316717"/>
                    <a:gd name="connsiteX3" fmla="*/ 289403 w 571820"/>
                    <a:gd name="connsiteY3" fmla="*/ 0 h 1316717"/>
                    <a:gd name="connsiteX4" fmla="*/ 309203 w 571820"/>
                    <a:gd name="connsiteY4" fmla="*/ 24345 h 1316717"/>
                    <a:gd name="connsiteX5" fmla="*/ 571820 w 571820"/>
                    <a:gd name="connsiteY5" fmla="*/ 658359 h 1316717"/>
                    <a:gd name="connsiteX6" fmla="*/ 309203 w 571820"/>
                    <a:gd name="connsiteY6" fmla="*/ 1292372 h 1316717"/>
                    <a:gd name="connsiteX7" fmla="*/ 289403 w 571820"/>
                    <a:gd name="connsiteY7" fmla="*/ 1310368 h 1316717"/>
                    <a:gd name="connsiteX8" fmla="*/ 289403 w 571820"/>
                    <a:gd name="connsiteY8" fmla="*/ 1316717 h 1316717"/>
                    <a:gd name="connsiteX9" fmla="*/ 287393 w 571820"/>
                    <a:gd name="connsiteY9" fmla="*/ 1314890 h 1316717"/>
                    <a:gd name="connsiteX10" fmla="*/ 285910 w 571820"/>
                    <a:gd name="connsiteY10" fmla="*/ 1313542 h 1316717"/>
                    <a:gd name="connsiteX11" fmla="*/ 282417 w 571820"/>
                    <a:gd name="connsiteY11" fmla="*/ 1316717 h 1316717"/>
                    <a:gd name="connsiteX12" fmla="*/ 282417 w 571820"/>
                    <a:gd name="connsiteY12" fmla="*/ 1310367 h 1316717"/>
                    <a:gd name="connsiteX13" fmla="*/ 262617 w 571820"/>
                    <a:gd name="connsiteY13" fmla="*/ 1292372 h 1316717"/>
                    <a:gd name="connsiteX14" fmla="*/ 0 w 571820"/>
                    <a:gd name="connsiteY14" fmla="*/ 658358 h 1316717"/>
                    <a:gd name="connsiteX15" fmla="*/ 262617 w 571820"/>
                    <a:gd name="connsiteY15" fmla="*/ 24345 h 1316717"/>
                    <a:gd name="connsiteX0" fmla="*/ 262617 w 571820"/>
                    <a:gd name="connsiteY0" fmla="*/ 22518 h 1314890"/>
                    <a:gd name="connsiteX1" fmla="*/ 285910 w 571820"/>
                    <a:gd name="connsiteY1" fmla="*/ 1348 h 1314890"/>
                    <a:gd name="connsiteX2" fmla="*/ 287393 w 571820"/>
                    <a:gd name="connsiteY2" fmla="*/ 0 h 1314890"/>
                    <a:gd name="connsiteX3" fmla="*/ 309203 w 571820"/>
                    <a:gd name="connsiteY3" fmla="*/ 22518 h 1314890"/>
                    <a:gd name="connsiteX4" fmla="*/ 571820 w 571820"/>
                    <a:gd name="connsiteY4" fmla="*/ 656532 h 1314890"/>
                    <a:gd name="connsiteX5" fmla="*/ 309203 w 571820"/>
                    <a:gd name="connsiteY5" fmla="*/ 1290545 h 1314890"/>
                    <a:gd name="connsiteX6" fmla="*/ 289403 w 571820"/>
                    <a:gd name="connsiteY6" fmla="*/ 1308541 h 1314890"/>
                    <a:gd name="connsiteX7" fmla="*/ 289403 w 571820"/>
                    <a:gd name="connsiteY7" fmla="*/ 1314890 h 1314890"/>
                    <a:gd name="connsiteX8" fmla="*/ 287393 w 571820"/>
                    <a:gd name="connsiteY8" fmla="*/ 1313063 h 1314890"/>
                    <a:gd name="connsiteX9" fmla="*/ 285910 w 571820"/>
                    <a:gd name="connsiteY9" fmla="*/ 1311715 h 1314890"/>
                    <a:gd name="connsiteX10" fmla="*/ 282417 w 571820"/>
                    <a:gd name="connsiteY10" fmla="*/ 1314890 h 1314890"/>
                    <a:gd name="connsiteX11" fmla="*/ 282417 w 571820"/>
                    <a:gd name="connsiteY11" fmla="*/ 1308540 h 1314890"/>
                    <a:gd name="connsiteX12" fmla="*/ 262617 w 571820"/>
                    <a:gd name="connsiteY12" fmla="*/ 1290545 h 1314890"/>
                    <a:gd name="connsiteX13" fmla="*/ 0 w 571820"/>
                    <a:gd name="connsiteY13" fmla="*/ 656531 h 1314890"/>
                    <a:gd name="connsiteX14" fmla="*/ 262617 w 571820"/>
                    <a:gd name="connsiteY14" fmla="*/ 22518 h 1314890"/>
                    <a:gd name="connsiteX0" fmla="*/ 262617 w 571820"/>
                    <a:gd name="connsiteY0" fmla="*/ 21170 h 1313542"/>
                    <a:gd name="connsiteX1" fmla="*/ 285910 w 571820"/>
                    <a:gd name="connsiteY1" fmla="*/ 0 h 1313542"/>
                    <a:gd name="connsiteX2" fmla="*/ 309203 w 571820"/>
                    <a:gd name="connsiteY2" fmla="*/ 21170 h 1313542"/>
                    <a:gd name="connsiteX3" fmla="*/ 571820 w 571820"/>
                    <a:gd name="connsiteY3" fmla="*/ 655184 h 1313542"/>
                    <a:gd name="connsiteX4" fmla="*/ 309203 w 571820"/>
                    <a:gd name="connsiteY4" fmla="*/ 1289197 h 1313542"/>
                    <a:gd name="connsiteX5" fmla="*/ 289403 w 571820"/>
                    <a:gd name="connsiteY5" fmla="*/ 1307193 h 1313542"/>
                    <a:gd name="connsiteX6" fmla="*/ 289403 w 571820"/>
                    <a:gd name="connsiteY6" fmla="*/ 1313542 h 1313542"/>
                    <a:gd name="connsiteX7" fmla="*/ 287393 w 571820"/>
                    <a:gd name="connsiteY7" fmla="*/ 1311715 h 1313542"/>
                    <a:gd name="connsiteX8" fmla="*/ 285910 w 571820"/>
                    <a:gd name="connsiteY8" fmla="*/ 1310367 h 1313542"/>
                    <a:gd name="connsiteX9" fmla="*/ 282417 w 571820"/>
                    <a:gd name="connsiteY9" fmla="*/ 1313542 h 1313542"/>
                    <a:gd name="connsiteX10" fmla="*/ 282417 w 571820"/>
                    <a:gd name="connsiteY10" fmla="*/ 1307192 h 1313542"/>
                    <a:gd name="connsiteX11" fmla="*/ 262617 w 571820"/>
                    <a:gd name="connsiteY11" fmla="*/ 1289197 h 1313542"/>
                    <a:gd name="connsiteX12" fmla="*/ 0 w 571820"/>
                    <a:gd name="connsiteY12" fmla="*/ 655183 h 1313542"/>
                    <a:gd name="connsiteX13" fmla="*/ 262617 w 571820"/>
                    <a:gd name="connsiteY13" fmla="*/ 21170 h 1313542"/>
                    <a:gd name="connsiteX0" fmla="*/ 262617 w 571820"/>
                    <a:gd name="connsiteY0" fmla="*/ 21170 h 1313542"/>
                    <a:gd name="connsiteX1" fmla="*/ 285910 w 571820"/>
                    <a:gd name="connsiteY1" fmla="*/ 0 h 1313542"/>
                    <a:gd name="connsiteX2" fmla="*/ 309203 w 571820"/>
                    <a:gd name="connsiteY2" fmla="*/ 21170 h 1313542"/>
                    <a:gd name="connsiteX3" fmla="*/ 571820 w 571820"/>
                    <a:gd name="connsiteY3" fmla="*/ 655184 h 1313542"/>
                    <a:gd name="connsiteX4" fmla="*/ 309203 w 571820"/>
                    <a:gd name="connsiteY4" fmla="*/ 1289197 h 1313542"/>
                    <a:gd name="connsiteX5" fmla="*/ 289403 w 571820"/>
                    <a:gd name="connsiteY5" fmla="*/ 1307193 h 1313542"/>
                    <a:gd name="connsiteX6" fmla="*/ 289403 w 571820"/>
                    <a:gd name="connsiteY6" fmla="*/ 1313542 h 1313542"/>
                    <a:gd name="connsiteX7" fmla="*/ 287393 w 571820"/>
                    <a:gd name="connsiteY7" fmla="*/ 1311715 h 1313542"/>
                    <a:gd name="connsiteX8" fmla="*/ 285910 w 571820"/>
                    <a:gd name="connsiteY8" fmla="*/ 1310367 h 1313542"/>
                    <a:gd name="connsiteX9" fmla="*/ 282417 w 571820"/>
                    <a:gd name="connsiteY9" fmla="*/ 1313542 h 1313542"/>
                    <a:gd name="connsiteX10" fmla="*/ 262617 w 571820"/>
                    <a:gd name="connsiteY10" fmla="*/ 1289197 h 1313542"/>
                    <a:gd name="connsiteX11" fmla="*/ 0 w 571820"/>
                    <a:gd name="connsiteY11" fmla="*/ 655183 h 1313542"/>
                    <a:gd name="connsiteX12" fmla="*/ 262617 w 571820"/>
                    <a:gd name="connsiteY12" fmla="*/ 21170 h 1313542"/>
                    <a:gd name="connsiteX0" fmla="*/ 262617 w 571820"/>
                    <a:gd name="connsiteY0" fmla="*/ 21170 h 1313542"/>
                    <a:gd name="connsiteX1" fmla="*/ 285910 w 571820"/>
                    <a:gd name="connsiteY1" fmla="*/ 0 h 1313542"/>
                    <a:gd name="connsiteX2" fmla="*/ 309203 w 571820"/>
                    <a:gd name="connsiteY2" fmla="*/ 21170 h 1313542"/>
                    <a:gd name="connsiteX3" fmla="*/ 571820 w 571820"/>
                    <a:gd name="connsiteY3" fmla="*/ 655184 h 1313542"/>
                    <a:gd name="connsiteX4" fmla="*/ 309203 w 571820"/>
                    <a:gd name="connsiteY4" fmla="*/ 1289197 h 1313542"/>
                    <a:gd name="connsiteX5" fmla="*/ 289403 w 571820"/>
                    <a:gd name="connsiteY5" fmla="*/ 1307193 h 1313542"/>
                    <a:gd name="connsiteX6" fmla="*/ 289403 w 571820"/>
                    <a:gd name="connsiteY6" fmla="*/ 1313542 h 1313542"/>
                    <a:gd name="connsiteX7" fmla="*/ 287393 w 571820"/>
                    <a:gd name="connsiteY7" fmla="*/ 1311715 h 1313542"/>
                    <a:gd name="connsiteX8" fmla="*/ 285910 w 571820"/>
                    <a:gd name="connsiteY8" fmla="*/ 1310367 h 1313542"/>
                    <a:gd name="connsiteX9" fmla="*/ 262617 w 571820"/>
                    <a:gd name="connsiteY9" fmla="*/ 1289197 h 1313542"/>
                    <a:gd name="connsiteX10" fmla="*/ 0 w 571820"/>
                    <a:gd name="connsiteY10" fmla="*/ 655183 h 1313542"/>
                    <a:gd name="connsiteX11" fmla="*/ 262617 w 571820"/>
                    <a:gd name="connsiteY11" fmla="*/ 21170 h 1313542"/>
                    <a:gd name="connsiteX0" fmla="*/ 262617 w 571820"/>
                    <a:gd name="connsiteY0" fmla="*/ 21170 h 1313542"/>
                    <a:gd name="connsiteX1" fmla="*/ 285910 w 571820"/>
                    <a:gd name="connsiteY1" fmla="*/ 0 h 1313542"/>
                    <a:gd name="connsiteX2" fmla="*/ 309203 w 571820"/>
                    <a:gd name="connsiteY2" fmla="*/ 21170 h 1313542"/>
                    <a:gd name="connsiteX3" fmla="*/ 571820 w 571820"/>
                    <a:gd name="connsiteY3" fmla="*/ 655184 h 1313542"/>
                    <a:gd name="connsiteX4" fmla="*/ 309203 w 571820"/>
                    <a:gd name="connsiteY4" fmla="*/ 1289197 h 1313542"/>
                    <a:gd name="connsiteX5" fmla="*/ 289403 w 571820"/>
                    <a:gd name="connsiteY5" fmla="*/ 1307193 h 1313542"/>
                    <a:gd name="connsiteX6" fmla="*/ 289403 w 571820"/>
                    <a:gd name="connsiteY6" fmla="*/ 1313542 h 1313542"/>
                    <a:gd name="connsiteX7" fmla="*/ 287393 w 571820"/>
                    <a:gd name="connsiteY7" fmla="*/ 1311715 h 1313542"/>
                    <a:gd name="connsiteX8" fmla="*/ 262617 w 571820"/>
                    <a:gd name="connsiteY8" fmla="*/ 1289197 h 1313542"/>
                    <a:gd name="connsiteX9" fmla="*/ 0 w 571820"/>
                    <a:gd name="connsiteY9" fmla="*/ 655183 h 1313542"/>
                    <a:gd name="connsiteX10" fmla="*/ 262617 w 571820"/>
                    <a:gd name="connsiteY10" fmla="*/ 21170 h 1313542"/>
                    <a:gd name="connsiteX0" fmla="*/ 262617 w 571820"/>
                    <a:gd name="connsiteY0" fmla="*/ 21170 h 1313542"/>
                    <a:gd name="connsiteX1" fmla="*/ 285910 w 571820"/>
                    <a:gd name="connsiteY1" fmla="*/ 0 h 1313542"/>
                    <a:gd name="connsiteX2" fmla="*/ 309203 w 571820"/>
                    <a:gd name="connsiteY2" fmla="*/ 21170 h 1313542"/>
                    <a:gd name="connsiteX3" fmla="*/ 571820 w 571820"/>
                    <a:gd name="connsiteY3" fmla="*/ 655184 h 1313542"/>
                    <a:gd name="connsiteX4" fmla="*/ 309203 w 571820"/>
                    <a:gd name="connsiteY4" fmla="*/ 1289197 h 1313542"/>
                    <a:gd name="connsiteX5" fmla="*/ 289403 w 571820"/>
                    <a:gd name="connsiteY5" fmla="*/ 1307193 h 1313542"/>
                    <a:gd name="connsiteX6" fmla="*/ 289403 w 571820"/>
                    <a:gd name="connsiteY6" fmla="*/ 1313542 h 1313542"/>
                    <a:gd name="connsiteX7" fmla="*/ 262617 w 571820"/>
                    <a:gd name="connsiteY7" fmla="*/ 1289197 h 1313542"/>
                    <a:gd name="connsiteX8" fmla="*/ 0 w 571820"/>
                    <a:gd name="connsiteY8" fmla="*/ 655183 h 1313542"/>
                    <a:gd name="connsiteX9" fmla="*/ 262617 w 571820"/>
                    <a:gd name="connsiteY9" fmla="*/ 21170 h 1313542"/>
                    <a:gd name="connsiteX0" fmla="*/ 262617 w 571820"/>
                    <a:gd name="connsiteY0" fmla="*/ 21170 h 1364739"/>
                    <a:gd name="connsiteX1" fmla="*/ 285910 w 571820"/>
                    <a:gd name="connsiteY1" fmla="*/ 0 h 1364739"/>
                    <a:gd name="connsiteX2" fmla="*/ 309203 w 571820"/>
                    <a:gd name="connsiteY2" fmla="*/ 21170 h 1364739"/>
                    <a:gd name="connsiteX3" fmla="*/ 571820 w 571820"/>
                    <a:gd name="connsiteY3" fmla="*/ 655184 h 1364739"/>
                    <a:gd name="connsiteX4" fmla="*/ 309203 w 571820"/>
                    <a:gd name="connsiteY4" fmla="*/ 1289197 h 1364739"/>
                    <a:gd name="connsiteX5" fmla="*/ 289403 w 571820"/>
                    <a:gd name="connsiteY5" fmla="*/ 1307193 h 1364739"/>
                    <a:gd name="connsiteX6" fmla="*/ 177485 w 571820"/>
                    <a:gd name="connsiteY6" fmla="*/ 1364739 h 1364739"/>
                    <a:gd name="connsiteX7" fmla="*/ 262617 w 571820"/>
                    <a:gd name="connsiteY7" fmla="*/ 1289197 h 1364739"/>
                    <a:gd name="connsiteX8" fmla="*/ 0 w 571820"/>
                    <a:gd name="connsiteY8" fmla="*/ 655183 h 1364739"/>
                    <a:gd name="connsiteX9" fmla="*/ 262617 w 571820"/>
                    <a:gd name="connsiteY9" fmla="*/ 21170 h 1364739"/>
                    <a:gd name="connsiteX0" fmla="*/ 262617 w 571820"/>
                    <a:gd name="connsiteY0" fmla="*/ 21170 h 1364739"/>
                    <a:gd name="connsiteX1" fmla="*/ 285910 w 571820"/>
                    <a:gd name="connsiteY1" fmla="*/ 0 h 1364739"/>
                    <a:gd name="connsiteX2" fmla="*/ 309203 w 571820"/>
                    <a:gd name="connsiteY2" fmla="*/ 21170 h 1364739"/>
                    <a:gd name="connsiteX3" fmla="*/ 571820 w 571820"/>
                    <a:gd name="connsiteY3" fmla="*/ 655184 h 1364739"/>
                    <a:gd name="connsiteX4" fmla="*/ 309203 w 571820"/>
                    <a:gd name="connsiteY4" fmla="*/ 1289197 h 1364739"/>
                    <a:gd name="connsiteX5" fmla="*/ 285832 w 571820"/>
                    <a:gd name="connsiteY5" fmla="*/ 1311956 h 1364739"/>
                    <a:gd name="connsiteX6" fmla="*/ 177485 w 571820"/>
                    <a:gd name="connsiteY6" fmla="*/ 1364739 h 1364739"/>
                    <a:gd name="connsiteX7" fmla="*/ 262617 w 571820"/>
                    <a:gd name="connsiteY7" fmla="*/ 1289197 h 1364739"/>
                    <a:gd name="connsiteX8" fmla="*/ 0 w 571820"/>
                    <a:gd name="connsiteY8" fmla="*/ 655183 h 1364739"/>
                    <a:gd name="connsiteX9" fmla="*/ 262617 w 571820"/>
                    <a:gd name="connsiteY9" fmla="*/ 21170 h 1364739"/>
                    <a:gd name="connsiteX0" fmla="*/ 262617 w 571820"/>
                    <a:gd name="connsiteY0" fmla="*/ 21170 h 1311956"/>
                    <a:gd name="connsiteX1" fmla="*/ 285910 w 571820"/>
                    <a:gd name="connsiteY1" fmla="*/ 0 h 1311956"/>
                    <a:gd name="connsiteX2" fmla="*/ 309203 w 571820"/>
                    <a:gd name="connsiteY2" fmla="*/ 21170 h 1311956"/>
                    <a:gd name="connsiteX3" fmla="*/ 571820 w 571820"/>
                    <a:gd name="connsiteY3" fmla="*/ 655184 h 1311956"/>
                    <a:gd name="connsiteX4" fmla="*/ 309203 w 571820"/>
                    <a:gd name="connsiteY4" fmla="*/ 1289197 h 1311956"/>
                    <a:gd name="connsiteX5" fmla="*/ 285832 w 571820"/>
                    <a:gd name="connsiteY5" fmla="*/ 1311956 h 1311956"/>
                    <a:gd name="connsiteX6" fmla="*/ 262617 w 571820"/>
                    <a:gd name="connsiteY6" fmla="*/ 1289197 h 1311956"/>
                    <a:gd name="connsiteX7" fmla="*/ 0 w 571820"/>
                    <a:gd name="connsiteY7" fmla="*/ 655183 h 1311956"/>
                    <a:gd name="connsiteX8" fmla="*/ 262617 w 571820"/>
                    <a:gd name="connsiteY8" fmla="*/ 21170 h 1311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1820" h="1311956">
                      <a:moveTo>
                        <a:pt x="262617" y="21170"/>
                      </a:moveTo>
                      <a:lnTo>
                        <a:pt x="285910" y="0"/>
                      </a:lnTo>
                      <a:lnTo>
                        <a:pt x="309203" y="21170"/>
                      </a:lnTo>
                      <a:cubicBezTo>
                        <a:pt x="471461" y="183428"/>
                        <a:pt x="571820" y="407586"/>
                        <a:pt x="571820" y="655184"/>
                      </a:cubicBezTo>
                      <a:cubicBezTo>
                        <a:pt x="571820" y="902781"/>
                        <a:pt x="471461" y="1126939"/>
                        <a:pt x="309203" y="1289197"/>
                      </a:cubicBezTo>
                      <a:lnTo>
                        <a:pt x="285832" y="1311956"/>
                      </a:lnTo>
                      <a:lnTo>
                        <a:pt x="262617" y="1289197"/>
                      </a:lnTo>
                      <a:cubicBezTo>
                        <a:pt x="100359" y="1126938"/>
                        <a:pt x="0" y="902781"/>
                        <a:pt x="0" y="655183"/>
                      </a:cubicBezTo>
                      <a:cubicBezTo>
                        <a:pt x="0" y="407586"/>
                        <a:pt x="100359" y="183428"/>
                        <a:pt x="262617" y="21170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31D748D0-DAA6-4BF1-B9F5-EA42B4F759A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>
                  <a:off x="8768695" y="4330454"/>
                  <a:ext cx="0" cy="162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36665058-D8ED-4BB5-97B8-E995A3813F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3500000" flipH="1" flipV="1">
                <a:off x="4746915" y="3033529"/>
                <a:ext cx="2287608" cy="3673900"/>
                <a:chOff x="-6080955" y="3437416"/>
                <a:chExt cx="2287608" cy="3673900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84ED529F-A20E-4335-8BBD-D7A742DF50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>
                  <a:off x="-4937151" y="4754133"/>
                  <a:ext cx="0" cy="235718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1C41D393-0349-42CC-BFFA-C0B27D550B0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0800000" flipH="1">
                  <a:off x="-5226554" y="3437416"/>
                  <a:ext cx="571820" cy="1316717"/>
                </a:xfrm>
                <a:custGeom>
                  <a:avLst/>
                  <a:gdLst>
                    <a:gd name="connsiteX0" fmla="*/ 282417 w 571820"/>
                    <a:gd name="connsiteY0" fmla="*/ 1316717 h 1316717"/>
                    <a:gd name="connsiteX1" fmla="*/ 285910 w 571820"/>
                    <a:gd name="connsiteY1" fmla="*/ 1313542 h 1316717"/>
                    <a:gd name="connsiteX2" fmla="*/ 289403 w 571820"/>
                    <a:gd name="connsiteY2" fmla="*/ 1316717 h 1316717"/>
                    <a:gd name="connsiteX3" fmla="*/ 289403 w 571820"/>
                    <a:gd name="connsiteY3" fmla="*/ 1310368 h 1316717"/>
                    <a:gd name="connsiteX4" fmla="*/ 309203 w 571820"/>
                    <a:gd name="connsiteY4" fmla="*/ 1292372 h 1316717"/>
                    <a:gd name="connsiteX5" fmla="*/ 571820 w 571820"/>
                    <a:gd name="connsiteY5" fmla="*/ 658358 h 1316717"/>
                    <a:gd name="connsiteX6" fmla="*/ 309203 w 571820"/>
                    <a:gd name="connsiteY6" fmla="*/ 24345 h 1316717"/>
                    <a:gd name="connsiteX7" fmla="*/ 289403 w 571820"/>
                    <a:gd name="connsiteY7" fmla="*/ 6349 h 1316717"/>
                    <a:gd name="connsiteX8" fmla="*/ 289403 w 571820"/>
                    <a:gd name="connsiteY8" fmla="*/ 0 h 1316717"/>
                    <a:gd name="connsiteX9" fmla="*/ 285910 w 571820"/>
                    <a:gd name="connsiteY9" fmla="*/ 3175 h 1316717"/>
                    <a:gd name="connsiteX10" fmla="*/ 282417 w 571820"/>
                    <a:gd name="connsiteY10" fmla="*/ 0 h 1316717"/>
                    <a:gd name="connsiteX11" fmla="*/ 282417 w 571820"/>
                    <a:gd name="connsiteY11" fmla="*/ 6350 h 1316717"/>
                    <a:gd name="connsiteX12" fmla="*/ 262617 w 571820"/>
                    <a:gd name="connsiteY12" fmla="*/ 24345 h 1316717"/>
                    <a:gd name="connsiteX13" fmla="*/ 0 w 571820"/>
                    <a:gd name="connsiteY13" fmla="*/ 658359 h 1316717"/>
                    <a:gd name="connsiteX14" fmla="*/ 262617 w 571820"/>
                    <a:gd name="connsiteY14" fmla="*/ 1292372 h 1316717"/>
                    <a:gd name="connsiteX15" fmla="*/ 282417 w 571820"/>
                    <a:gd name="connsiteY15" fmla="*/ 1310368 h 1316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71820" h="1316717">
                      <a:moveTo>
                        <a:pt x="282417" y="1316717"/>
                      </a:moveTo>
                      <a:lnTo>
                        <a:pt x="285910" y="1313542"/>
                      </a:lnTo>
                      <a:lnTo>
                        <a:pt x="289403" y="1316717"/>
                      </a:lnTo>
                      <a:lnTo>
                        <a:pt x="289403" y="1310368"/>
                      </a:lnTo>
                      <a:lnTo>
                        <a:pt x="309203" y="1292372"/>
                      </a:lnTo>
                      <a:cubicBezTo>
                        <a:pt x="471461" y="1130114"/>
                        <a:pt x="571820" y="905956"/>
                        <a:pt x="571820" y="658358"/>
                      </a:cubicBezTo>
                      <a:cubicBezTo>
                        <a:pt x="571820" y="410761"/>
                        <a:pt x="471461" y="186603"/>
                        <a:pt x="309203" y="24345"/>
                      </a:cubicBezTo>
                      <a:lnTo>
                        <a:pt x="289403" y="6349"/>
                      </a:lnTo>
                      <a:lnTo>
                        <a:pt x="289403" y="0"/>
                      </a:lnTo>
                      <a:lnTo>
                        <a:pt x="285910" y="3175"/>
                      </a:lnTo>
                      <a:lnTo>
                        <a:pt x="282417" y="0"/>
                      </a:lnTo>
                      <a:lnTo>
                        <a:pt x="282417" y="6350"/>
                      </a:lnTo>
                      <a:lnTo>
                        <a:pt x="262617" y="24345"/>
                      </a:lnTo>
                      <a:cubicBezTo>
                        <a:pt x="100359" y="186604"/>
                        <a:pt x="0" y="410761"/>
                        <a:pt x="0" y="658359"/>
                      </a:cubicBezTo>
                      <a:cubicBezTo>
                        <a:pt x="0" y="905956"/>
                        <a:pt x="100359" y="1130114"/>
                        <a:pt x="262617" y="1292372"/>
                      </a:cubicBezTo>
                      <a:lnTo>
                        <a:pt x="282417" y="1310368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8BDBBCC7-57CD-44FC-8D71-4D3EC9D2D7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-6080955" y="4476018"/>
                  <a:ext cx="1143804" cy="735761"/>
                </a:xfrm>
                <a:custGeom>
                  <a:avLst/>
                  <a:gdLst>
                    <a:gd name="connsiteX0" fmla="*/ 290619 w 1143804"/>
                    <a:gd name="connsiteY0" fmla="*/ 302 h 735761"/>
                    <a:gd name="connsiteX1" fmla="*/ 714857 w 1143804"/>
                    <a:gd name="connsiteY1" fmla="*/ 120275 h 735761"/>
                    <a:gd name="connsiteX2" fmla="*/ 1132620 w 1143804"/>
                    <a:gd name="connsiteY2" fmla="*/ 664715 h 735761"/>
                    <a:gd name="connsiteX3" fmla="*/ 1138304 w 1143804"/>
                    <a:gd name="connsiteY3" fmla="*/ 690860 h 735761"/>
                    <a:gd name="connsiteX4" fmla="*/ 1143804 w 1143804"/>
                    <a:gd name="connsiteY4" fmla="*/ 694035 h 735761"/>
                    <a:gd name="connsiteX5" fmla="*/ 1139308 w 1143804"/>
                    <a:gd name="connsiteY5" fmla="*/ 695472 h 735761"/>
                    <a:gd name="connsiteX6" fmla="*/ 1140311 w 1143804"/>
                    <a:gd name="connsiteY6" fmla="*/ 700085 h 735761"/>
                    <a:gd name="connsiteX7" fmla="*/ 1134812 w 1143804"/>
                    <a:gd name="connsiteY7" fmla="*/ 696911 h 735761"/>
                    <a:gd name="connsiteX8" fmla="*/ 1109327 w 1143804"/>
                    <a:gd name="connsiteY8" fmla="*/ 705060 h 735761"/>
                    <a:gd name="connsiteX9" fmla="*/ 428947 w 1143804"/>
                    <a:gd name="connsiteY9" fmla="*/ 615486 h 735761"/>
                    <a:gd name="connsiteX10" fmla="*/ 11184 w 1143804"/>
                    <a:gd name="connsiteY10" fmla="*/ 71046 h 735761"/>
                    <a:gd name="connsiteX11" fmla="*/ 5499 w 1143804"/>
                    <a:gd name="connsiteY11" fmla="*/ 44901 h 735761"/>
                    <a:gd name="connsiteX12" fmla="*/ 0 w 1143804"/>
                    <a:gd name="connsiteY12" fmla="*/ 41727 h 735761"/>
                    <a:gd name="connsiteX13" fmla="*/ 4496 w 1143804"/>
                    <a:gd name="connsiteY13" fmla="*/ 40289 h 735761"/>
                    <a:gd name="connsiteX14" fmla="*/ 3493 w 1143804"/>
                    <a:gd name="connsiteY14" fmla="*/ 35676 h 735761"/>
                    <a:gd name="connsiteX15" fmla="*/ 8992 w 1143804"/>
                    <a:gd name="connsiteY15" fmla="*/ 38851 h 735761"/>
                    <a:gd name="connsiteX16" fmla="*/ 34477 w 1143804"/>
                    <a:gd name="connsiteY16" fmla="*/ 30702 h 735761"/>
                    <a:gd name="connsiteX17" fmla="*/ 290619 w 1143804"/>
                    <a:gd name="connsiteY17" fmla="*/ 302 h 735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804" h="735761">
                      <a:moveTo>
                        <a:pt x="290619" y="302"/>
                      </a:moveTo>
                      <a:cubicBezTo>
                        <a:pt x="435153" y="4056"/>
                        <a:pt x="580841" y="42901"/>
                        <a:pt x="714857" y="120275"/>
                      </a:cubicBezTo>
                      <a:cubicBezTo>
                        <a:pt x="929283" y="244074"/>
                        <a:pt x="1073229" y="443066"/>
                        <a:pt x="1132620" y="664715"/>
                      </a:cubicBezTo>
                      <a:lnTo>
                        <a:pt x="1138304" y="690860"/>
                      </a:lnTo>
                      <a:lnTo>
                        <a:pt x="1143804" y="694035"/>
                      </a:lnTo>
                      <a:lnTo>
                        <a:pt x="1139308" y="695472"/>
                      </a:lnTo>
                      <a:lnTo>
                        <a:pt x="1140311" y="700085"/>
                      </a:lnTo>
                      <a:lnTo>
                        <a:pt x="1134812" y="696911"/>
                      </a:lnTo>
                      <a:lnTo>
                        <a:pt x="1109327" y="705060"/>
                      </a:lnTo>
                      <a:cubicBezTo>
                        <a:pt x="887679" y="764450"/>
                        <a:pt x="643373" y="739285"/>
                        <a:pt x="428947" y="615486"/>
                      </a:cubicBezTo>
                      <a:cubicBezTo>
                        <a:pt x="214521" y="491687"/>
                        <a:pt x="70574" y="292695"/>
                        <a:pt x="11184" y="71046"/>
                      </a:cubicBezTo>
                      <a:lnTo>
                        <a:pt x="5499" y="44901"/>
                      </a:lnTo>
                      <a:lnTo>
                        <a:pt x="0" y="41727"/>
                      </a:lnTo>
                      <a:lnTo>
                        <a:pt x="4496" y="40289"/>
                      </a:lnTo>
                      <a:lnTo>
                        <a:pt x="3493" y="35676"/>
                      </a:lnTo>
                      <a:lnTo>
                        <a:pt x="8992" y="38851"/>
                      </a:lnTo>
                      <a:lnTo>
                        <a:pt x="34477" y="30702"/>
                      </a:lnTo>
                      <a:cubicBezTo>
                        <a:pt x="117595" y="8430"/>
                        <a:pt x="203899" y="-1950"/>
                        <a:pt x="290619" y="302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0C3F9E22-9463-44B8-BC5B-CA24F456144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flipH="1">
                  <a:off x="-4937151" y="4476018"/>
                  <a:ext cx="1143804" cy="735761"/>
                </a:xfrm>
                <a:custGeom>
                  <a:avLst/>
                  <a:gdLst>
                    <a:gd name="connsiteX0" fmla="*/ 290619 w 1143804"/>
                    <a:gd name="connsiteY0" fmla="*/ 302 h 735761"/>
                    <a:gd name="connsiteX1" fmla="*/ 714857 w 1143804"/>
                    <a:gd name="connsiteY1" fmla="*/ 120275 h 735761"/>
                    <a:gd name="connsiteX2" fmla="*/ 1132620 w 1143804"/>
                    <a:gd name="connsiteY2" fmla="*/ 664715 h 735761"/>
                    <a:gd name="connsiteX3" fmla="*/ 1138304 w 1143804"/>
                    <a:gd name="connsiteY3" fmla="*/ 690860 h 735761"/>
                    <a:gd name="connsiteX4" fmla="*/ 1143804 w 1143804"/>
                    <a:gd name="connsiteY4" fmla="*/ 694035 h 735761"/>
                    <a:gd name="connsiteX5" fmla="*/ 1139308 w 1143804"/>
                    <a:gd name="connsiteY5" fmla="*/ 695472 h 735761"/>
                    <a:gd name="connsiteX6" fmla="*/ 1140311 w 1143804"/>
                    <a:gd name="connsiteY6" fmla="*/ 700085 h 735761"/>
                    <a:gd name="connsiteX7" fmla="*/ 1134812 w 1143804"/>
                    <a:gd name="connsiteY7" fmla="*/ 696911 h 735761"/>
                    <a:gd name="connsiteX8" fmla="*/ 1109327 w 1143804"/>
                    <a:gd name="connsiteY8" fmla="*/ 705060 h 735761"/>
                    <a:gd name="connsiteX9" fmla="*/ 428947 w 1143804"/>
                    <a:gd name="connsiteY9" fmla="*/ 615486 h 735761"/>
                    <a:gd name="connsiteX10" fmla="*/ 11184 w 1143804"/>
                    <a:gd name="connsiteY10" fmla="*/ 71046 h 735761"/>
                    <a:gd name="connsiteX11" fmla="*/ 5499 w 1143804"/>
                    <a:gd name="connsiteY11" fmla="*/ 44901 h 735761"/>
                    <a:gd name="connsiteX12" fmla="*/ 0 w 1143804"/>
                    <a:gd name="connsiteY12" fmla="*/ 41727 h 735761"/>
                    <a:gd name="connsiteX13" fmla="*/ 4496 w 1143804"/>
                    <a:gd name="connsiteY13" fmla="*/ 40289 h 735761"/>
                    <a:gd name="connsiteX14" fmla="*/ 3493 w 1143804"/>
                    <a:gd name="connsiteY14" fmla="*/ 35676 h 735761"/>
                    <a:gd name="connsiteX15" fmla="*/ 8992 w 1143804"/>
                    <a:gd name="connsiteY15" fmla="*/ 38851 h 735761"/>
                    <a:gd name="connsiteX16" fmla="*/ 34477 w 1143804"/>
                    <a:gd name="connsiteY16" fmla="*/ 30702 h 735761"/>
                    <a:gd name="connsiteX17" fmla="*/ 290619 w 1143804"/>
                    <a:gd name="connsiteY17" fmla="*/ 302 h 735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804" h="735761">
                      <a:moveTo>
                        <a:pt x="290619" y="302"/>
                      </a:moveTo>
                      <a:cubicBezTo>
                        <a:pt x="435153" y="4056"/>
                        <a:pt x="580841" y="42901"/>
                        <a:pt x="714857" y="120275"/>
                      </a:cubicBezTo>
                      <a:cubicBezTo>
                        <a:pt x="929283" y="244074"/>
                        <a:pt x="1073229" y="443066"/>
                        <a:pt x="1132620" y="664715"/>
                      </a:cubicBezTo>
                      <a:lnTo>
                        <a:pt x="1138304" y="690860"/>
                      </a:lnTo>
                      <a:lnTo>
                        <a:pt x="1143804" y="694035"/>
                      </a:lnTo>
                      <a:lnTo>
                        <a:pt x="1139308" y="695472"/>
                      </a:lnTo>
                      <a:lnTo>
                        <a:pt x="1140311" y="700085"/>
                      </a:lnTo>
                      <a:lnTo>
                        <a:pt x="1134812" y="696911"/>
                      </a:lnTo>
                      <a:lnTo>
                        <a:pt x="1109327" y="705060"/>
                      </a:lnTo>
                      <a:cubicBezTo>
                        <a:pt x="887679" y="764450"/>
                        <a:pt x="643373" y="739285"/>
                        <a:pt x="428947" y="615486"/>
                      </a:cubicBezTo>
                      <a:cubicBezTo>
                        <a:pt x="214521" y="491687"/>
                        <a:pt x="70574" y="292695"/>
                        <a:pt x="11184" y="71046"/>
                      </a:cubicBezTo>
                      <a:lnTo>
                        <a:pt x="5499" y="44901"/>
                      </a:lnTo>
                      <a:lnTo>
                        <a:pt x="0" y="41727"/>
                      </a:lnTo>
                      <a:lnTo>
                        <a:pt x="4496" y="40289"/>
                      </a:lnTo>
                      <a:lnTo>
                        <a:pt x="3493" y="35676"/>
                      </a:lnTo>
                      <a:lnTo>
                        <a:pt x="8992" y="38851"/>
                      </a:lnTo>
                      <a:lnTo>
                        <a:pt x="34477" y="30702"/>
                      </a:lnTo>
                      <a:cubicBezTo>
                        <a:pt x="117595" y="8430"/>
                        <a:pt x="203899" y="-1950"/>
                        <a:pt x="290619" y="302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0217B513-DD5A-4977-AC78-EDB5DC05B2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-6080955" y="5190567"/>
                  <a:ext cx="1143804" cy="735761"/>
                </a:xfrm>
                <a:custGeom>
                  <a:avLst/>
                  <a:gdLst>
                    <a:gd name="connsiteX0" fmla="*/ 290619 w 1143804"/>
                    <a:gd name="connsiteY0" fmla="*/ 302 h 735761"/>
                    <a:gd name="connsiteX1" fmla="*/ 714857 w 1143804"/>
                    <a:gd name="connsiteY1" fmla="*/ 120275 h 735761"/>
                    <a:gd name="connsiteX2" fmla="*/ 1132620 w 1143804"/>
                    <a:gd name="connsiteY2" fmla="*/ 664715 h 735761"/>
                    <a:gd name="connsiteX3" fmla="*/ 1138304 w 1143804"/>
                    <a:gd name="connsiteY3" fmla="*/ 690860 h 735761"/>
                    <a:gd name="connsiteX4" fmla="*/ 1143804 w 1143804"/>
                    <a:gd name="connsiteY4" fmla="*/ 694035 h 735761"/>
                    <a:gd name="connsiteX5" fmla="*/ 1139308 w 1143804"/>
                    <a:gd name="connsiteY5" fmla="*/ 695472 h 735761"/>
                    <a:gd name="connsiteX6" fmla="*/ 1140311 w 1143804"/>
                    <a:gd name="connsiteY6" fmla="*/ 700085 h 735761"/>
                    <a:gd name="connsiteX7" fmla="*/ 1134812 w 1143804"/>
                    <a:gd name="connsiteY7" fmla="*/ 696911 h 735761"/>
                    <a:gd name="connsiteX8" fmla="*/ 1109327 w 1143804"/>
                    <a:gd name="connsiteY8" fmla="*/ 705060 h 735761"/>
                    <a:gd name="connsiteX9" fmla="*/ 428947 w 1143804"/>
                    <a:gd name="connsiteY9" fmla="*/ 615486 h 735761"/>
                    <a:gd name="connsiteX10" fmla="*/ 11184 w 1143804"/>
                    <a:gd name="connsiteY10" fmla="*/ 71046 h 735761"/>
                    <a:gd name="connsiteX11" fmla="*/ 5499 w 1143804"/>
                    <a:gd name="connsiteY11" fmla="*/ 44901 h 735761"/>
                    <a:gd name="connsiteX12" fmla="*/ 0 w 1143804"/>
                    <a:gd name="connsiteY12" fmla="*/ 41727 h 735761"/>
                    <a:gd name="connsiteX13" fmla="*/ 4496 w 1143804"/>
                    <a:gd name="connsiteY13" fmla="*/ 40289 h 735761"/>
                    <a:gd name="connsiteX14" fmla="*/ 3493 w 1143804"/>
                    <a:gd name="connsiteY14" fmla="*/ 35676 h 735761"/>
                    <a:gd name="connsiteX15" fmla="*/ 8992 w 1143804"/>
                    <a:gd name="connsiteY15" fmla="*/ 38851 h 735761"/>
                    <a:gd name="connsiteX16" fmla="*/ 34477 w 1143804"/>
                    <a:gd name="connsiteY16" fmla="*/ 30702 h 735761"/>
                    <a:gd name="connsiteX17" fmla="*/ 290619 w 1143804"/>
                    <a:gd name="connsiteY17" fmla="*/ 302 h 735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804" h="735761">
                      <a:moveTo>
                        <a:pt x="290619" y="302"/>
                      </a:moveTo>
                      <a:cubicBezTo>
                        <a:pt x="435153" y="4056"/>
                        <a:pt x="580841" y="42901"/>
                        <a:pt x="714857" y="120275"/>
                      </a:cubicBezTo>
                      <a:cubicBezTo>
                        <a:pt x="929283" y="244074"/>
                        <a:pt x="1073229" y="443066"/>
                        <a:pt x="1132620" y="664715"/>
                      </a:cubicBezTo>
                      <a:lnTo>
                        <a:pt x="1138304" y="690860"/>
                      </a:lnTo>
                      <a:lnTo>
                        <a:pt x="1143804" y="694035"/>
                      </a:lnTo>
                      <a:lnTo>
                        <a:pt x="1139308" y="695472"/>
                      </a:lnTo>
                      <a:lnTo>
                        <a:pt x="1140311" y="700085"/>
                      </a:lnTo>
                      <a:lnTo>
                        <a:pt x="1134812" y="696911"/>
                      </a:lnTo>
                      <a:lnTo>
                        <a:pt x="1109327" y="705060"/>
                      </a:lnTo>
                      <a:cubicBezTo>
                        <a:pt x="887679" y="764450"/>
                        <a:pt x="643373" y="739285"/>
                        <a:pt x="428947" y="615486"/>
                      </a:cubicBezTo>
                      <a:cubicBezTo>
                        <a:pt x="214521" y="491687"/>
                        <a:pt x="70574" y="292695"/>
                        <a:pt x="11184" y="71046"/>
                      </a:cubicBezTo>
                      <a:lnTo>
                        <a:pt x="5499" y="44901"/>
                      </a:lnTo>
                      <a:lnTo>
                        <a:pt x="0" y="41727"/>
                      </a:lnTo>
                      <a:lnTo>
                        <a:pt x="4496" y="40289"/>
                      </a:lnTo>
                      <a:lnTo>
                        <a:pt x="3493" y="35676"/>
                      </a:lnTo>
                      <a:lnTo>
                        <a:pt x="8992" y="38851"/>
                      </a:lnTo>
                      <a:lnTo>
                        <a:pt x="34477" y="30702"/>
                      </a:lnTo>
                      <a:cubicBezTo>
                        <a:pt x="117595" y="8430"/>
                        <a:pt x="203899" y="-1950"/>
                        <a:pt x="290619" y="302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0E7B994A-6558-4D60-8F60-FD5C8A33B8C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flipH="1">
                  <a:off x="-4937151" y="5190567"/>
                  <a:ext cx="1143804" cy="735761"/>
                </a:xfrm>
                <a:custGeom>
                  <a:avLst/>
                  <a:gdLst>
                    <a:gd name="connsiteX0" fmla="*/ 290619 w 1143804"/>
                    <a:gd name="connsiteY0" fmla="*/ 302 h 735761"/>
                    <a:gd name="connsiteX1" fmla="*/ 714857 w 1143804"/>
                    <a:gd name="connsiteY1" fmla="*/ 120275 h 735761"/>
                    <a:gd name="connsiteX2" fmla="*/ 1132620 w 1143804"/>
                    <a:gd name="connsiteY2" fmla="*/ 664715 h 735761"/>
                    <a:gd name="connsiteX3" fmla="*/ 1138304 w 1143804"/>
                    <a:gd name="connsiteY3" fmla="*/ 690860 h 735761"/>
                    <a:gd name="connsiteX4" fmla="*/ 1143804 w 1143804"/>
                    <a:gd name="connsiteY4" fmla="*/ 694035 h 735761"/>
                    <a:gd name="connsiteX5" fmla="*/ 1139308 w 1143804"/>
                    <a:gd name="connsiteY5" fmla="*/ 695472 h 735761"/>
                    <a:gd name="connsiteX6" fmla="*/ 1140311 w 1143804"/>
                    <a:gd name="connsiteY6" fmla="*/ 700085 h 735761"/>
                    <a:gd name="connsiteX7" fmla="*/ 1134812 w 1143804"/>
                    <a:gd name="connsiteY7" fmla="*/ 696911 h 735761"/>
                    <a:gd name="connsiteX8" fmla="*/ 1109327 w 1143804"/>
                    <a:gd name="connsiteY8" fmla="*/ 705060 h 735761"/>
                    <a:gd name="connsiteX9" fmla="*/ 428947 w 1143804"/>
                    <a:gd name="connsiteY9" fmla="*/ 615486 h 735761"/>
                    <a:gd name="connsiteX10" fmla="*/ 11184 w 1143804"/>
                    <a:gd name="connsiteY10" fmla="*/ 71046 h 735761"/>
                    <a:gd name="connsiteX11" fmla="*/ 5499 w 1143804"/>
                    <a:gd name="connsiteY11" fmla="*/ 44901 h 735761"/>
                    <a:gd name="connsiteX12" fmla="*/ 0 w 1143804"/>
                    <a:gd name="connsiteY12" fmla="*/ 41727 h 735761"/>
                    <a:gd name="connsiteX13" fmla="*/ 4496 w 1143804"/>
                    <a:gd name="connsiteY13" fmla="*/ 40289 h 735761"/>
                    <a:gd name="connsiteX14" fmla="*/ 3493 w 1143804"/>
                    <a:gd name="connsiteY14" fmla="*/ 35676 h 735761"/>
                    <a:gd name="connsiteX15" fmla="*/ 8992 w 1143804"/>
                    <a:gd name="connsiteY15" fmla="*/ 38851 h 735761"/>
                    <a:gd name="connsiteX16" fmla="*/ 34477 w 1143804"/>
                    <a:gd name="connsiteY16" fmla="*/ 30702 h 735761"/>
                    <a:gd name="connsiteX17" fmla="*/ 290619 w 1143804"/>
                    <a:gd name="connsiteY17" fmla="*/ 302 h 735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804" h="735761">
                      <a:moveTo>
                        <a:pt x="290619" y="302"/>
                      </a:moveTo>
                      <a:cubicBezTo>
                        <a:pt x="435153" y="4056"/>
                        <a:pt x="580841" y="42901"/>
                        <a:pt x="714857" y="120275"/>
                      </a:cubicBezTo>
                      <a:cubicBezTo>
                        <a:pt x="929283" y="244074"/>
                        <a:pt x="1073229" y="443066"/>
                        <a:pt x="1132620" y="664715"/>
                      </a:cubicBezTo>
                      <a:lnTo>
                        <a:pt x="1138304" y="690860"/>
                      </a:lnTo>
                      <a:lnTo>
                        <a:pt x="1143804" y="694035"/>
                      </a:lnTo>
                      <a:lnTo>
                        <a:pt x="1139308" y="695472"/>
                      </a:lnTo>
                      <a:lnTo>
                        <a:pt x="1140311" y="700085"/>
                      </a:lnTo>
                      <a:lnTo>
                        <a:pt x="1134812" y="696911"/>
                      </a:lnTo>
                      <a:lnTo>
                        <a:pt x="1109327" y="705060"/>
                      </a:lnTo>
                      <a:cubicBezTo>
                        <a:pt x="887679" y="764450"/>
                        <a:pt x="643373" y="739285"/>
                        <a:pt x="428947" y="615486"/>
                      </a:cubicBezTo>
                      <a:cubicBezTo>
                        <a:pt x="214521" y="491687"/>
                        <a:pt x="70574" y="292695"/>
                        <a:pt x="11184" y="71046"/>
                      </a:cubicBezTo>
                      <a:lnTo>
                        <a:pt x="5499" y="44901"/>
                      </a:lnTo>
                      <a:lnTo>
                        <a:pt x="0" y="41727"/>
                      </a:lnTo>
                      <a:lnTo>
                        <a:pt x="4496" y="40289"/>
                      </a:lnTo>
                      <a:lnTo>
                        <a:pt x="3493" y="35676"/>
                      </a:lnTo>
                      <a:lnTo>
                        <a:pt x="8992" y="38851"/>
                      </a:lnTo>
                      <a:lnTo>
                        <a:pt x="34477" y="30702"/>
                      </a:lnTo>
                      <a:cubicBezTo>
                        <a:pt x="117595" y="8430"/>
                        <a:pt x="203899" y="-1950"/>
                        <a:pt x="290619" y="302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526A56C2-5AD9-4B22-A0BC-F140235BB81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-6080955" y="5934581"/>
                  <a:ext cx="1143804" cy="735761"/>
                </a:xfrm>
                <a:custGeom>
                  <a:avLst/>
                  <a:gdLst>
                    <a:gd name="connsiteX0" fmla="*/ 290619 w 1143804"/>
                    <a:gd name="connsiteY0" fmla="*/ 302 h 735761"/>
                    <a:gd name="connsiteX1" fmla="*/ 714857 w 1143804"/>
                    <a:gd name="connsiteY1" fmla="*/ 120275 h 735761"/>
                    <a:gd name="connsiteX2" fmla="*/ 1132620 w 1143804"/>
                    <a:gd name="connsiteY2" fmla="*/ 664715 h 735761"/>
                    <a:gd name="connsiteX3" fmla="*/ 1138304 w 1143804"/>
                    <a:gd name="connsiteY3" fmla="*/ 690860 h 735761"/>
                    <a:gd name="connsiteX4" fmla="*/ 1143804 w 1143804"/>
                    <a:gd name="connsiteY4" fmla="*/ 694035 h 735761"/>
                    <a:gd name="connsiteX5" fmla="*/ 1139308 w 1143804"/>
                    <a:gd name="connsiteY5" fmla="*/ 695472 h 735761"/>
                    <a:gd name="connsiteX6" fmla="*/ 1140311 w 1143804"/>
                    <a:gd name="connsiteY6" fmla="*/ 700085 h 735761"/>
                    <a:gd name="connsiteX7" fmla="*/ 1134812 w 1143804"/>
                    <a:gd name="connsiteY7" fmla="*/ 696911 h 735761"/>
                    <a:gd name="connsiteX8" fmla="*/ 1109327 w 1143804"/>
                    <a:gd name="connsiteY8" fmla="*/ 705060 h 735761"/>
                    <a:gd name="connsiteX9" fmla="*/ 428947 w 1143804"/>
                    <a:gd name="connsiteY9" fmla="*/ 615486 h 735761"/>
                    <a:gd name="connsiteX10" fmla="*/ 11184 w 1143804"/>
                    <a:gd name="connsiteY10" fmla="*/ 71046 h 735761"/>
                    <a:gd name="connsiteX11" fmla="*/ 5499 w 1143804"/>
                    <a:gd name="connsiteY11" fmla="*/ 44901 h 735761"/>
                    <a:gd name="connsiteX12" fmla="*/ 0 w 1143804"/>
                    <a:gd name="connsiteY12" fmla="*/ 41727 h 735761"/>
                    <a:gd name="connsiteX13" fmla="*/ 4496 w 1143804"/>
                    <a:gd name="connsiteY13" fmla="*/ 40289 h 735761"/>
                    <a:gd name="connsiteX14" fmla="*/ 3493 w 1143804"/>
                    <a:gd name="connsiteY14" fmla="*/ 35676 h 735761"/>
                    <a:gd name="connsiteX15" fmla="*/ 8992 w 1143804"/>
                    <a:gd name="connsiteY15" fmla="*/ 38851 h 735761"/>
                    <a:gd name="connsiteX16" fmla="*/ 34477 w 1143804"/>
                    <a:gd name="connsiteY16" fmla="*/ 30702 h 735761"/>
                    <a:gd name="connsiteX17" fmla="*/ 290619 w 1143804"/>
                    <a:gd name="connsiteY17" fmla="*/ 302 h 735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804" h="735761">
                      <a:moveTo>
                        <a:pt x="290619" y="302"/>
                      </a:moveTo>
                      <a:cubicBezTo>
                        <a:pt x="435153" y="4056"/>
                        <a:pt x="580841" y="42901"/>
                        <a:pt x="714857" y="120275"/>
                      </a:cubicBezTo>
                      <a:cubicBezTo>
                        <a:pt x="929283" y="244074"/>
                        <a:pt x="1073229" y="443066"/>
                        <a:pt x="1132620" y="664715"/>
                      </a:cubicBezTo>
                      <a:lnTo>
                        <a:pt x="1138304" y="690860"/>
                      </a:lnTo>
                      <a:lnTo>
                        <a:pt x="1143804" y="694035"/>
                      </a:lnTo>
                      <a:lnTo>
                        <a:pt x="1139308" y="695472"/>
                      </a:lnTo>
                      <a:lnTo>
                        <a:pt x="1140311" y="700085"/>
                      </a:lnTo>
                      <a:lnTo>
                        <a:pt x="1134812" y="696911"/>
                      </a:lnTo>
                      <a:lnTo>
                        <a:pt x="1109327" y="705060"/>
                      </a:lnTo>
                      <a:cubicBezTo>
                        <a:pt x="887679" y="764450"/>
                        <a:pt x="643373" y="739285"/>
                        <a:pt x="428947" y="615486"/>
                      </a:cubicBezTo>
                      <a:cubicBezTo>
                        <a:pt x="214521" y="491687"/>
                        <a:pt x="70574" y="292695"/>
                        <a:pt x="11184" y="71046"/>
                      </a:cubicBezTo>
                      <a:lnTo>
                        <a:pt x="5499" y="44901"/>
                      </a:lnTo>
                      <a:lnTo>
                        <a:pt x="0" y="41727"/>
                      </a:lnTo>
                      <a:lnTo>
                        <a:pt x="4496" y="40289"/>
                      </a:lnTo>
                      <a:lnTo>
                        <a:pt x="3493" y="35676"/>
                      </a:lnTo>
                      <a:lnTo>
                        <a:pt x="8992" y="38851"/>
                      </a:lnTo>
                      <a:lnTo>
                        <a:pt x="34477" y="30702"/>
                      </a:lnTo>
                      <a:cubicBezTo>
                        <a:pt x="117595" y="8430"/>
                        <a:pt x="203899" y="-1950"/>
                        <a:pt x="290619" y="302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AF8A51BF-AAC7-47B6-B63F-5A46D820F2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flipH="1">
                  <a:off x="-4937151" y="5934581"/>
                  <a:ext cx="1143804" cy="735761"/>
                </a:xfrm>
                <a:custGeom>
                  <a:avLst/>
                  <a:gdLst>
                    <a:gd name="connsiteX0" fmla="*/ 290619 w 1143804"/>
                    <a:gd name="connsiteY0" fmla="*/ 302 h 735761"/>
                    <a:gd name="connsiteX1" fmla="*/ 714857 w 1143804"/>
                    <a:gd name="connsiteY1" fmla="*/ 120275 h 735761"/>
                    <a:gd name="connsiteX2" fmla="*/ 1132620 w 1143804"/>
                    <a:gd name="connsiteY2" fmla="*/ 664715 h 735761"/>
                    <a:gd name="connsiteX3" fmla="*/ 1138304 w 1143804"/>
                    <a:gd name="connsiteY3" fmla="*/ 690860 h 735761"/>
                    <a:gd name="connsiteX4" fmla="*/ 1143804 w 1143804"/>
                    <a:gd name="connsiteY4" fmla="*/ 694035 h 735761"/>
                    <a:gd name="connsiteX5" fmla="*/ 1139308 w 1143804"/>
                    <a:gd name="connsiteY5" fmla="*/ 695472 h 735761"/>
                    <a:gd name="connsiteX6" fmla="*/ 1140311 w 1143804"/>
                    <a:gd name="connsiteY6" fmla="*/ 700085 h 735761"/>
                    <a:gd name="connsiteX7" fmla="*/ 1134812 w 1143804"/>
                    <a:gd name="connsiteY7" fmla="*/ 696911 h 735761"/>
                    <a:gd name="connsiteX8" fmla="*/ 1109327 w 1143804"/>
                    <a:gd name="connsiteY8" fmla="*/ 705060 h 735761"/>
                    <a:gd name="connsiteX9" fmla="*/ 428947 w 1143804"/>
                    <a:gd name="connsiteY9" fmla="*/ 615486 h 735761"/>
                    <a:gd name="connsiteX10" fmla="*/ 11184 w 1143804"/>
                    <a:gd name="connsiteY10" fmla="*/ 71046 h 735761"/>
                    <a:gd name="connsiteX11" fmla="*/ 5499 w 1143804"/>
                    <a:gd name="connsiteY11" fmla="*/ 44901 h 735761"/>
                    <a:gd name="connsiteX12" fmla="*/ 0 w 1143804"/>
                    <a:gd name="connsiteY12" fmla="*/ 41727 h 735761"/>
                    <a:gd name="connsiteX13" fmla="*/ 4496 w 1143804"/>
                    <a:gd name="connsiteY13" fmla="*/ 40289 h 735761"/>
                    <a:gd name="connsiteX14" fmla="*/ 3493 w 1143804"/>
                    <a:gd name="connsiteY14" fmla="*/ 35676 h 735761"/>
                    <a:gd name="connsiteX15" fmla="*/ 8992 w 1143804"/>
                    <a:gd name="connsiteY15" fmla="*/ 38851 h 735761"/>
                    <a:gd name="connsiteX16" fmla="*/ 34477 w 1143804"/>
                    <a:gd name="connsiteY16" fmla="*/ 30702 h 735761"/>
                    <a:gd name="connsiteX17" fmla="*/ 290619 w 1143804"/>
                    <a:gd name="connsiteY17" fmla="*/ 302 h 735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804" h="735761">
                      <a:moveTo>
                        <a:pt x="290619" y="302"/>
                      </a:moveTo>
                      <a:cubicBezTo>
                        <a:pt x="435153" y="4056"/>
                        <a:pt x="580841" y="42901"/>
                        <a:pt x="714857" y="120275"/>
                      </a:cubicBezTo>
                      <a:cubicBezTo>
                        <a:pt x="929283" y="244074"/>
                        <a:pt x="1073229" y="443066"/>
                        <a:pt x="1132620" y="664715"/>
                      </a:cubicBezTo>
                      <a:lnTo>
                        <a:pt x="1138304" y="690860"/>
                      </a:lnTo>
                      <a:lnTo>
                        <a:pt x="1143804" y="694035"/>
                      </a:lnTo>
                      <a:lnTo>
                        <a:pt x="1139308" y="695472"/>
                      </a:lnTo>
                      <a:lnTo>
                        <a:pt x="1140311" y="700085"/>
                      </a:lnTo>
                      <a:lnTo>
                        <a:pt x="1134812" y="696911"/>
                      </a:lnTo>
                      <a:lnTo>
                        <a:pt x="1109327" y="705060"/>
                      </a:lnTo>
                      <a:cubicBezTo>
                        <a:pt x="887679" y="764450"/>
                        <a:pt x="643373" y="739285"/>
                        <a:pt x="428947" y="615486"/>
                      </a:cubicBezTo>
                      <a:cubicBezTo>
                        <a:pt x="214521" y="491687"/>
                        <a:pt x="70574" y="292695"/>
                        <a:pt x="11184" y="71046"/>
                      </a:cubicBezTo>
                      <a:lnTo>
                        <a:pt x="5499" y="44901"/>
                      </a:lnTo>
                      <a:lnTo>
                        <a:pt x="0" y="41727"/>
                      </a:lnTo>
                      <a:lnTo>
                        <a:pt x="4496" y="40289"/>
                      </a:lnTo>
                      <a:lnTo>
                        <a:pt x="3493" y="35676"/>
                      </a:lnTo>
                      <a:lnTo>
                        <a:pt x="8992" y="38851"/>
                      </a:lnTo>
                      <a:lnTo>
                        <a:pt x="34477" y="30702"/>
                      </a:lnTo>
                      <a:cubicBezTo>
                        <a:pt x="117595" y="8430"/>
                        <a:pt x="203899" y="-1950"/>
                        <a:pt x="290619" y="302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02C792FE-0BFA-4D75-B5ED-CE0598A6E2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6664455" y="5530746"/>
                <a:ext cx="464739" cy="900000"/>
                <a:chOff x="4511184" y="2651374"/>
                <a:chExt cx="464739" cy="900000"/>
              </a:xfrm>
            </p:grpSpPr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0DA78B01-DC12-4C4D-8FDC-9C77FC471CB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1123194F-810D-4608-AD1E-1B973A9FADF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V="1">
                  <a:off x="4743982" y="2651374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4" name="yt1s.com - O Come All Ye Faithful David Willcocks-[AudioTrimmer.com]">
            <a:hlinkClick r:id="" action="ppaction://media"/>
            <a:extLst>
              <a:ext uri="{FF2B5EF4-FFF2-40B4-BE49-F238E27FC236}">
                <a16:creationId xmlns:a16="http://schemas.microsoft.com/office/drawing/2014/main" id="{E458B6EA-0351-46F1-8E5A-51B372696F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64849" y="33443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3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dancing&#10;&#10;Description automatically generated with low confidence">
            <a:extLst>
              <a:ext uri="{FF2B5EF4-FFF2-40B4-BE49-F238E27FC236}">
                <a16:creationId xmlns:a16="http://schemas.microsoft.com/office/drawing/2014/main" id="{8297FC42-0A63-43AE-8175-B5B113F3E7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7" r="20277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47C52-ABDD-48A9-B132-8CF3A0615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6524" y="2332284"/>
            <a:ext cx="4443762" cy="3806825"/>
          </a:xfrm>
        </p:spPr>
        <p:txBody>
          <a:bodyPr>
            <a:normAutofit/>
          </a:bodyPr>
          <a:lstStyle/>
          <a:p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ney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is a flute from the Middle East which has been played for nearly 5,000 years, making it one of the oldest musical instruments in use today. </a:t>
            </a:r>
          </a:p>
          <a:p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Turkey, the ney is used by Sufi Muslims during ‘whirling’ rites, in which they turn round and round while focussing on the music as a form of worship.</a:t>
            </a:r>
          </a:p>
          <a:p>
            <a:r>
              <a:rPr lang="en-GB" sz="1800" dirty="0">
                <a:cs typeface="Times New Roman" panose="02020603050405020304" pitchFamily="18" charset="0"/>
              </a:rPr>
              <a:t>Here is what the ney sounds like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1EDFA4-50DA-4A50-9017-D75FB8C5B9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20" b="28429"/>
          <a:stretch/>
        </p:blipFill>
        <p:spPr bwMode="auto">
          <a:xfrm>
            <a:off x="540988" y="541338"/>
            <a:ext cx="443929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ncient Egyptian Flute Ney music (128 kbps)-[AudioTrimmer.com]">
            <a:hlinkClick r:id="" action="ppaction://media"/>
            <a:extLst>
              <a:ext uri="{FF2B5EF4-FFF2-40B4-BE49-F238E27FC236}">
                <a16:creationId xmlns:a16="http://schemas.microsoft.com/office/drawing/2014/main" id="{244E25C6-E433-4F07-88C3-AF52512B0E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4723" y="568471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7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eafVTI">
  <a:themeElements>
    <a:clrScheme name="AnalogousFromRegularSeedLeftStep">
      <a:dk1>
        <a:srgbClr val="000000"/>
      </a:dk1>
      <a:lt1>
        <a:srgbClr val="FFFFFF"/>
      </a:lt1>
      <a:dk2>
        <a:srgbClr val="1E1835"/>
      </a:dk2>
      <a:lt2>
        <a:srgbClr val="F1F0F3"/>
      </a:lt2>
      <a:accent1>
        <a:srgbClr val="82AF1F"/>
      </a:accent1>
      <a:accent2>
        <a:srgbClr val="B3A213"/>
      </a:accent2>
      <a:accent3>
        <a:srgbClr val="E78429"/>
      </a:accent3>
      <a:accent4>
        <a:srgbClr val="D52317"/>
      </a:accent4>
      <a:accent5>
        <a:srgbClr val="E7296C"/>
      </a:accent5>
      <a:accent6>
        <a:srgbClr val="D517AA"/>
      </a:accent6>
      <a:hlink>
        <a:srgbClr val="7753C5"/>
      </a:hlink>
      <a:folHlink>
        <a:srgbClr val="7F7F7F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549</Words>
  <Application>Microsoft Office PowerPoint</Application>
  <PresentationFormat>Widescreen</PresentationFormat>
  <Paragraphs>50</Paragraphs>
  <Slides>11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Avenir Next LT Pro Light</vt:lpstr>
      <vt:lpstr>Bell MT</vt:lpstr>
      <vt:lpstr>Rockwell Nova Light</vt:lpstr>
      <vt:lpstr>Wingdings</vt:lpstr>
      <vt:lpstr>LeafVTI</vt:lpstr>
      <vt:lpstr>Music and Ritual</vt:lpstr>
      <vt:lpstr>Lesson 2: Music, Celebration, and religion</vt:lpstr>
      <vt:lpstr>PowerPoint Presentation</vt:lpstr>
      <vt:lpstr>Music and celebration: Klezmer wedding music</vt:lpstr>
      <vt:lpstr>PowerPoint Presentation</vt:lpstr>
      <vt:lpstr>discussion</vt:lpstr>
      <vt:lpstr>PowerPoint Presentation</vt:lpstr>
      <vt:lpstr>Music and religion</vt:lpstr>
      <vt:lpstr>PowerPoint Presentation</vt:lpstr>
      <vt:lpstr>PowerPoint Presentation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and Ritual</dc:title>
  <dc:creator>Rowan Hawitt</dc:creator>
  <cp:lastModifiedBy>Rowan Hawitt</cp:lastModifiedBy>
  <cp:revision>18</cp:revision>
  <dcterms:created xsi:type="dcterms:W3CDTF">2021-04-02T08:56:43Z</dcterms:created>
  <dcterms:modified xsi:type="dcterms:W3CDTF">2021-04-07T13:40:15Z</dcterms:modified>
</cp:coreProperties>
</file>