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754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741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2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7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2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09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7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9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5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25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C4AB-A96F-4B70-A511-80FFF3855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602162"/>
            <a:ext cx="4457690" cy="1720850"/>
          </a:xfrm>
        </p:spPr>
        <p:txBody>
          <a:bodyPr anchor="ctr">
            <a:normAutofit/>
          </a:bodyPr>
          <a:lstStyle/>
          <a:p>
            <a:r>
              <a:rPr lang="en-GB" dirty="0"/>
              <a:t>Music and Ritual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111D6-CAAF-47A0-A558-B214B07AD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</p:spPr>
        <p:txBody>
          <a:bodyPr anchor="ctr">
            <a:normAutofit/>
          </a:bodyPr>
          <a:lstStyle/>
          <a:p>
            <a:r>
              <a:rPr lang="en-GB" dirty="0"/>
              <a:t>Classroom Resources from St Cecilia’s Hall: Concert Hall and Music Museum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66F0A-C695-40F5-A358-69696691F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03" b="54068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603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EF8E6-F274-4F80-A8B8-69077880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0" y="1011237"/>
            <a:ext cx="6120000" cy="860400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Traditional music in Scotland</a:t>
            </a:r>
            <a:endParaRPr lang="en-GB"/>
          </a:p>
        </p:txBody>
      </p:sp>
      <p:pic>
        <p:nvPicPr>
          <p:cNvPr id="5" name="Picture 4" descr="A picture containing tree, outdoor, sky, person&#10;&#10;Description automatically generated">
            <a:extLst>
              <a:ext uri="{FF2B5EF4-FFF2-40B4-BE49-F238E27FC236}">
                <a16:creationId xmlns:a16="http://schemas.microsoft.com/office/drawing/2014/main" id="{A2A38607-ABBC-479B-8F72-831FE14398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8" r="33701" b="-1"/>
          <a:stretch/>
        </p:blipFill>
        <p:spPr>
          <a:xfrm>
            <a:off x="20" y="10"/>
            <a:ext cx="3870969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475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8EE7-7D74-423D-A0BA-03BC9A0E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0" y="2759076"/>
            <a:ext cx="6121400" cy="300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Often, traditional music in Scotland was about everyday life, such as songs about household tasks and the landscapes people lived in. </a:t>
            </a:r>
          </a:p>
          <a:p>
            <a:pPr marL="0" indent="0"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Sometimes, bagpipers even played their instruments to tell people the time of day – there were no alarm clocks then! Would you like to be woken up to this sound?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yt1s.com - Dark Isle Piper The Gael  Last of the Mohicans Theme-[AudioTrimmer.com]">
            <a:hlinkClick r:id="" action="ppaction://media"/>
            <a:extLst>
              <a:ext uri="{FF2B5EF4-FFF2-40B4-BE49-F238E27FC236}">
                <a16:creationId xmlns:a16="http://schemas.microsoft.com/office/drawing/2014/main" id="{499AD432-CA43-4916-A0D6-03ED68EF8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0232" y="57304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15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17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08D51-9059-4D1A-BC57-650EBBB4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10" y="531814"/>
            <a:ext cx="4457690" cy="1720850"/>
          </a:xfrm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en-US"/>
              <a:t>Traditional music in scotland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6C3E3-F0C3-408C-94ED-7B5B8E678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1" y="531815"/>
            <a:ext cx="4451347" cy="1720850"/>
          </a:xfrm>
        </p:spPr>
        <p:txBody>
          <a:bodyPr vert="horz" lIns="0" tIns="0" rIns="0" bIns="0" rtlCol="0" anchor="ctr" anchorCtr="0">
            <a:norm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2400" i="1" dirty="0"/>
              <a:t>These are some other instruments used in Scottish traditional music – can you name them?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1392239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-up of a sword&#10;&#10;Description automatically generated with low confidence">
            <a:extLst>
              <a:ext uri="{FF2B5EF4-FFF2-40B4-BE49-F238E27FC236}">
                <a16:creationId xmlns:a16="http://schemas.microsoft.com/office/drawing/2014/main" id="{0B8DC86C-8D2D-469B-81FC-24D4DA6E7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r="369"/>
          <a:stretch/>
        </p:blipFill>
        <p:spPr>
          <a:xfrm>
            <a:off x="540987" y="2550981"/>
            <a:ext cx="3704400" cy="3474000"/>
          </a:xfrm>
          <a:prstGeom prst="rect">
            <a:avLst/>
          </a:prstGeom>
        </p:spPr>
      </p:pic>
      <p:pic>
        <p:nvPicPr>
          <p:cNvPr id="7" name="Picture 6" descr="A brown guita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367DAD4-FBF6-4FF9-8DE1-BE0D341CE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r="1182"/>
          <a:stretch/>
        </p:blipFill>
        <p:spPr>
          <a:xfrm>
            <a:off x="4235511" y="2550981"/>
            <a:ext cx="3704400" cy="3474000"/>
          </a:xfrm>
          <a:prstGeom prst="rect">
            <a:avLst/>
          </a:prstGeom>
        </p:spPr>
      </p:pic>
      <p:pic>
        <p:nvPicPr>
          <p:cNvPr id="5" name="Picture 4" descr="A picture containing bowed instrument, music, indoor, violin&#10;&#10;Description automatically generated">
            <a:extLst>
              <a:ext uri="{FF2B5EF4-FFF2-40B4-BE49-F238E27FC236}">
                <a16:creationId xmlns:a16="http://schemas.microsoft.com/office/drawing/2014/main" id="{26131154-2EAB-4666-A2F2-BDCAA966FE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5"/>
          <a:stretch/>
        </p:blipFill>
        <p:spPr>
          <a:xfrm>
            <a:off x="7930035" y="2550981"/>
            <a:ext cx="3704400" cy="347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853B58-35E6-4FA4-B90A-4C71B42A9856}"/>
              </a:ext>
            </a:extLst>
          </p:cNvPr>
          <p:cNvSpPr txBox="1"/>
          <p:nvPr/>
        </p:nvSpPr>
        <p:spPr>
          <a:xfrm>
            <a:off x="1412799" y="6208394"/>
            <a:ext cx="196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Tin Whistle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A88C16-E6CC-49A7-A02E-04E025192328}"/>
              </a:ext>
            </a:extLst>
          </p:cNvPr>
          <p:cNvSpPr txBox="1"/>
          <p:nvPr/>
        </p:nvSpPr>
        <p:spPr>
          <a:xfrm>
            <a:off x="5107323" y="6208394"/>
            <a:ext cx="196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Guitar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C73687-D6C6-45E3-95BF-D6177E31D80C}"/>
              </a:ext>
            </a:extLst>
          </p:cNvPr>
          <p:cNvSpPr txBox="1"/>
          <p:nvPr/>
        </p:nvSpPr>
        <p:spPr>
          <a:xfrm>
            <a:off x="8801847" y="6204524"/>
            <a:ext cx="196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Fiddle/Violin</a:t>
            </a:r>
          </a:p>
        </p:txBody>
      </p:sp>
    </p:spTree>
    <p:extLst>
      <p:ext uri="{BB962C8B-B14F-4D97-AF65-F5344CB8AC3E}">
        <p14:creationId xmlns:p14="http://schemas.microsoft.com/office/powerpoint/2010/main" val="6198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A5CC1-D778-4705-84C3-6AC946331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4" y="254524"/>
            <a:ext cx="7484882" cy="6372519"/>
          </a:xfrm>
        </p:spPr>
        <p:txBody>
          <a:bodyPr>
            <a:normAutofit fontScale="92500" lnSpcReduction="20000"/>
          </a:bodyPr>
          <a:lstStyle/>
          <a:p>
            <a:pPr marL="97200" indent="0">
              <a:lnSpc>
                <a:spcPct val="107000"/>
              </a:lnSpc>
              <a:buNone/>
            </a:pP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Listen to this song called ‘Wild Mountain Thyme’ and follow the lyrics at the same time:</a:t>
            </a:r>
          </a:p>
          <a:p>
            <a:pPr marL="97200" indent="0">
              <a:lnSpc>
                <a:spcPct val="107000"/>
              </a:lnSpc>
              <a:buNone/>
            </a:pPr>
            <a:endParaRPr lang="en-GB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200" indent="0">
              <a:lnSpc>
                <a:spcPct val="107000"/>
              </a:lnSpc>
              <a:buNone/>
            </a:pP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the summer time has come</a:t>
            </a:r>
            <a:b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the trees are sweetly blooming</a:t>
            </a:r>
            <a:b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wild mountain thyme</a:t>
            </a:r>
            <a:b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Grows around the blooming heather</a:t>
            </a:r>
            <a:b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 ye go, lassie, go?</a:t>
            </a:r>
            <a:b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7200" indent="0">
              <a:lnSpc>
                <a:spcPct val="107000"/>
              </a:lnSpc>
              <a:buNone/>
            </a:pP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we'll all go together</a:t>
            </a:r>
            <a:b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pull wild mountain thyme</a:t>
            </a:r>
            <a:b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around the blooming heather</a:t>
            </a:r>
            <a:b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 ye go, lassie, go?</a:t>
            </a:r>
            <a:b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7200" indent="0">
              <a:lnSpc>
                <a:spcPct val="107000"/>
              </a:lnSpc>
              <a:buNone/>
            </a:pP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will build my love a bower</a:t>
            </a:r>
            <a:b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 yon cool crystal fountain</a:t>
            </a:r>
            <a:b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round it I will pile</a:t>
            </a:r>
            <a:b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the flowers of the mountain</a:t>
            </a:r>
            <a:b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 ye go, lassie, go?</a:t>
            </a:r>
          </a:p>
          <a:p>
            <a:pPr marL="0" indent="0">
              <a:buNone/>
            </a:pPr>
            <a:endParaRPr lang="en-GB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94134-2628-4C89-850D-12DED1E22BC6}"/>
              </a:ext>
            </a:extLst>
          </p:cNvPr>
          <p:cNvSpPr txBox="1"/>
          <p:nvPr/>
        </p:nvSpPr>
        <p:spPr>
          <a:xfrm>
            <a:off x="8201318" y="3516198"/>
            <a:ext cx="3557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Are there any words you don’t understand?</a:t>
            </a:r>
          </a:p>
          <a:p>
            <a:endParaRPr lang="en-GB" sz="2400" dirty="0">
              <a:solidFill>
                <a:schemeClr val="accent2"/>
              </a:solidFill>
            </a:endParaRPr>
          </a:p>
          <a:p>
            <a:r>
              <a:rPr lang="en-GB" sz="2400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are the themes in this song?</a:t>
            </a:r>
          </a:p>
        </p:txBody>
      </p:sp>
      <p:pic>
        <p:nvPicPr>
          <p:cNvPr id="7" name="yt1s.com - The Corries Will Ye Go Lassie Go Wild Mountain Thyme-[AudioTrimmer.com]">
            <a:hlinkClick r:id="" action="ppaction://media"/>
            <a:extLst>
              <a:ext uri="{FF2B5EF4-FFF2-40B4-BE49-F238E27FC236}">
                <a16:creationId xmlns:a16="http://schemas.microsoft.com/office/drawing/2014/main" id="{0242A1DA-CC63-4193-A270-CB8F9DEC2E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36161" y="441325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74566-74B5-4ADB-89B5-27B4566D7ECD}"/>
              </a:ext>
            </a:extLst>
          </p:cNvPr>
          <p:cNvSpPr/>
          <p:nvPr/>
        </p:nvSpPr>
        <p:spPr>
          <a:xfrm>
            <a:off x="245097" y="1263192"/>
            <a:ext cx="5015060" cy="537327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8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DCFBD7-5612-480F-BED3-7820176A5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5C7AB-A4C6-429F-8030-9361B459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666874"/>
            <a:ext cx="4457200" cy="3521075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Activity 2: Making up a song about your life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3531A3-FAAF-4F5C-AF87-916460053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0671" y="408462"/>
            <a:ext cx="913428" cy="1032464"/>
            <a:chOff x="999771" y="932104"/>
            <a:chExt cx="913428" cy="10324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9EC0F0-36F6-475A-B313-91019F46E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E720176-168D-4875-B380-1FFAD166CC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C3DF9F2-65C8-4063-9164-2DBD90E2A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DB23F83-9229-4C60-938A-F2CF20C27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ED4C557-D730-47E9-AC8A-884190A4E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AA1D3F0-72CD-4C7B-8C03-2A50531F9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29409EB-5515-4925-83E4-F7C979ED0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E18C444-B7B2-4918-AD29-D6CD204E58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B974E9A-69BC-4453-9A9D-6036790B372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0AEDA-C702-4F0B-85E2-012F8FC0F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604" y="304800"/>
            <a:ext cx="5535574" cy="6286500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a song like ‘Wild Mountain Thyme’ were to be written now, what would the subject be? In groups or pairs, could you use a piece of music or a tune you know to make up your own song describing your life? </a:t>
            </a:r>
            <a:br>
              <a:rPr lang="en-GB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Think about these prompts: </a:t>
            </a:r>
          </a:p>
          <a:p>
            <a:pPr lvl="0">
              <a:lnSpc>
                <a:spcPct val="107000"/>
              </a:lnSpc>
              <a:buFontTx/>
              <a:buChar char="-"/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does your morning routine look like?</a:t>
            </a:r>
            <a:b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what is your favourite food and why?</a:t>
            </a:r>
            <a:b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where is your favourite place to be and why?</a:t>
            </a:r>
          </a:p>
          <a:p>
            <a:pPr marL="0" indent="0">
              <a:lnSpc>
                <a:spcPct val="107000"/>
              </a:lnSpc>
              <a:buNone/>
            </a:pPr>
            <a:endParaRPr lang="en-GB" sz="2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Then, each perform your song to the rest of the class!</a:t>
            </a:r>
            <a:endParaRPr lang="en-GB" sz="2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3511A5-69DC-406F-AFE1-A7248A4CE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27954" y="5402020"/>
            <a:ext cx="912571" cy="1032464"/>
            <a:chOff x="5329995" y="4868671"/>
            <a:chExt cx="912571" cy="10324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D1B5CB3-BCAF-4109-B9F9-5FC34D383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V="1">
              <a:off x="5376824" y="5010722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A1D338F-12B9-476D-9D9C-E55E41236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5EF7F9B-7A42-4B15-8511-C2968A4FE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1952DB7-91C4-4C9C-AEC9-7DBA47F2F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 flipV="1">
              <a:off x="5329995" y="4868671"/>
              <a:ext cx="864005" cy="1032464"/>
              <a:chOff x="2207971" y="2384401"/>
              <a:chExt cx="864005" cy="1032464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C2A575A-5190-4DE4-9DFE-F5974353EF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C7150A2-FFA7-4F7C-81C9-2FA3803FA8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7E7BC8E-8EF0-45B0-AE3F-6A6B7316C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8E09A32-931A-4C38-A558-274FA30070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0988A58-B96D-4381-A625-6822161B21B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12511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D366A-6F55-4893-95F3-AD19B304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976" y="1079500"/>
            <a:ext cx="4456328" cy="2138400"/>
          </a:xfrm>
        </p:spPr>
        <p:txBody>
          <a:bodyPr vert="horz" lIns="0" tIns="0" rIns="0" bIns="0" rtlCol="0" anchor="b" anchorCtr="0">
            <a:noAutofit/>
          </a:bodyPr>
          <a:lstStyle/>
          <a:p>
            <a:pPr lvl="0" algn="ctr"/>
            <a:r>
              <a:rPr lang="en-GB" sz="2400" cap="none" spc="0" dirty="0">
                <a:latin typeface="+mn-lt"/>
              </a:rPr>
              <a:t>Try incorporating music into an activity you do every day, like listening to music when you brush your teeth or singing when you get home from school.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77D5044-C0FC-41BD-921B-D2CEA70F4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759198" y="604046"/>
            <a:ext cx="464739" cy="464739"/>
          </a:xfrm>
          <a:custGeom>
            <a:avLst/>
            <a:gdLst>
              <a:gd name="connsiteX0" fmla="*/ 464132 w 464739"/>
              <a:gd name="connsiteY0" fmla="*/ 463881 h 464739"/>
              <a:gd name="connsiteX1" fmla="*/ 463891 w 464739"/>
              <a:gd name="connsiteY1" fmla="*/ 463892 h 464739"/>
              <a:gd name="connsiteX2" fmla="*/ 463880 w 464739"/>
              <a:gd name="connsiteY2" fmla="*/ 464132 h 464739"/>
              <a:gd name="connsiteX3" fmla="*/ 463651 w 464739"/>
              <a:gd name="connsiteY3" fmla="*/ 463904 h 464739"/>
              <a:gd name="connsiteX4" fmla="*/ 446142 w 464739"/>
              <a:gd name="connsiteY4" fmla="*/ 464739 h 464739"/>
              <a:gd name="connsiteX5" fmla="*/ 130673 w 464739"/>
              <a:gd name="connsiteY5" fmla="*/ 334067 h 464739"/>
              <a:gd name="connsiteX6" fmla="*/ 0 w 464739"/>
              <a:gd name="connsiteY6" fmla="*/ 18597 h 464739"/>
              <a:gd name="connsiteX7" fmla="*/ 836 w 464739"/>
              <a:gd name="connsiteY7" fmla="*/ 1089 h 464739"/>
              <a:gd name="connsiteX8" fmla="*/ 607 w 464739"/>
              <a:gd name="connsiteY8" fmla="*/ 859 h 464739"/>
              <a:gd name="connsiteX9" fmla="*/ 848 w 464739"/>
              <a:gd name="connsiteY9" fmla="*/ 848 h 464739"/>
              <a:gd name="connsiteX10" fmla="*/ 859 w 464739"/>
              <a:gd name="connsiteY10" fmla="*/ 607 h 464739"/>
              <a:gd name="connsiteX11" fmla="*/ 1089 w 464739"/>
              <a:gd name="connsiteY11" fmla="*/ 836 h 464739"/>
              <a:gd name="connsiteX12" fmla="*/ 18597 w 464739"/>
              <a:gd name="connsiteY12" fmla="*/ 0 h 464739"/>
              <a:gd name="connsiteX13" fmla="*/ 334067 w 464739"/>
              <a:gd name="connsiteY13" fmla="*/ 130672 h 464739"/>
              <a:gd name="connsiteX14" fmla="*/ 464739 w 464739"/>
              <a:gd name="connsiteY14" fmla="*/ 446142 h 464739"/>
              <a:gd name="connsiteX15" fmla="*/ 463903 w 464739"/>
              <a:gd name="connsiteY15" fmla="*/ 463652 h 46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739" h="464739">
                <a:moveTo>
                  <a:pt x="464132" y="463881"/>
                </a:moveTo>
                <a:lnTo>
                  <a:pt x="463891" y="463892"/>
                </a:lnTo>
                <a:lnTo>
                  <a:pt x="463880" y="464132"/>
                </a:lnTo>
                <a:lnTo>
                  <a:pt x="463651" y="463904"/>
                </a:lnTo>
                <a:lnTo>
                  <a:pt x="446142" y="464739"/>
                </a:lnTo>
                <a:cubicBezTo>
                  <a:pt x="331965" y="464739"/>
                  <a:pt x="217787" y="421182"/>
                  <a:pt x="130673" y="334067"/>
                </a:cubicBezTo>
                <a:cubicBezTo>
                  <a:pt x="43558" y="246953"/>
                  <a:pt x="1" y="132775"/>
                  <a:pt x="0" y="18597"/>
                </a:cubicBezTo>
                <a:lnTo>
                  <a:pt x="836" y="1089"/>
                </a:lnTo>
                <a:lnTo>
                  <a:pt x="607" y="859"/>
                </a:lnTo>
                <a:lnTo>
                  <a:pt x="848" y="848"/>
                </a:lnTo>
                <a:lnTo>
                  <a:pt x="859" y="607"/>
                </a:lnTo>
                <a:lnTo>
                  <a:pt x="1089" y="836"/>
                </a:lnTo>
                <a:lnTo>
                  <a:pt x="18597" y="0"/>
                </a:lnTo>
                <a:cubicBezTo>
                  <a:pt x="132775" y="0"/>
                  <a:pt x="246952" y="43557"/>
                  <a:pt x="334067" y="130672"/>
                </a:cubicBezTo>
                <a:cubicBezTo>
                  <a:pt x="421182" y="217787"/>
                  <a:pt x="464739" y="331964"/>
                  <a:pt x="464739" y="446142"/>
                </a:cubicBezTo>
                <a:lnTo>
                  <a:pt x="463903" y="4636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40C59C6-5DFE-4F83-A118-7B0F1AD93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07906" y="2694497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273AD71-A9B2-42A5-A6AA-DC06CC4F8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1638112" y="796012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D743CE-A4C9-4C61-8969-5096C42E4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85060" y="882376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D12B198-BFE5-4867-B13A-199FE41B4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39412" y="1420178"/>
            <a:ext cx="901736" cy="1868598"/>
          </a:xfrm>
          <a:custGeom>
            <a:avLst/>
            <a:gdLst>
              <a:gd name="connsiteX0" fmla="*/ 450869 w 901736"/>
              <a:gd name="connsiteY0" fmla="*/ 0 h 1868598"/>
              <a:gd name="connsiteX1" fmla="*/ 492611 w 901736"/>
              <a:gd name="connsiteY1" fmla="*/ 52638 h 1868598"/>
              <a:gd name="connsiteX2" fmla="*/ 894647 w 901736"/>
              <a:gd name="connsiteY2" fmla="*/ 1225278 h 1868598"/>
              <a:gd name="connsiteX3" fmla="*/ 901596 w 901736"/>
              <a:gd name="connsiteY3" fmla="*/ 1416229 h 1868598"/>
              <a:gd name="connsiteX4" fmla="*/ 901595 w 901736"/>
              <a:gd name="connsiteY4" fmla="*/ 1416229 h 1868598"/>
              <a:gd name="connsiteX5" fmla="*/ 901736 w 901736"/>
              <a:gd name="connsiteY5" fmla="*/ 1420099 h 1868598"/>
              <a:gd name="connsiteX6" fmla="*/ 892724 w 901736"/>
              <a:gd name="connsiteY6" fmla="*/ 1509500 h 1868598"/>
              <a:gd name="connsiteX7" fmla="*/ 452126 w 901736"/>
              <a:gd name="connsiteY7" fmla="*/ 1868598 h 1868598"/>
              <a:gd name="connsiteX8" fmla="*/ 450868 w 901736"/>
              <a:gd name="connsiteY8" fmla="*/ 1868471 h 1868598"/>
              <a:gd name="connsiteX9" fmla="*/ 450868 w 901736"/>
              <a:gd name="connsiteY9" fmla="*/ 1346995 h 1868598"/>
              <a:gd name="connsiteX10" fmla="*/ 450868 w 901736"/>
              <a:gd name="connsiteY10" fmla="*/ 969255 h 1868598"/>
              <a:gd name="connsiteX11" fmla="*/ 450868 w 901736"/>
              <a:gd name="connsiteY11" fmla="*/ 664370 h 1868598"/>
              <a:gd name="connsiteX12" fmla="*/ 450869 w 901736"/>
              <a:gd name="connsiteY12" fmla="*/ 664370 h 1868598"/>
              <a:gd name="connsiteX13" fmla="*/ 450867 w 901736"/>
              <a:gd name="connsiteY13" fmla="*/ 0 h 1868598"/>
              <a:gd name="connsiteX14" fmla="*/ 450867 w 901736"/>
              <a:gd name="connsiteY14" fmla="*/ 664370 h 1868598"/>
              <a:gd name="connsiteX15" fmla="*/ 450868 w 901736"/>
              <a:gd name="connsiteY15" fmla="*/ 664370 h 1868598"/>
              <a:gd name="connsiteX16" fmla="*/ 450868 w 901736"/>
              <a:gd name="connsiteY16" fmla="*/ 969255 h 1868598"/>
              <a:gd name="connsiteX17" fmla="*/ 450868 w 901736"/>
              <a:gd name="connsiteY17" fmla="*/ 1346995 h 1868598"/>
              <a:gd name="connsiteX18" fmla="*/ 450868 w 901736"/>
              <a:gd name="connsiteY18" fmla="*/ 1868471 h 1868598"/>
              <a:gd name="connsiteX19" fmla="*/ 449610 w 901736"/>
              <a:gd name="connsiteY19" fmla="*/ 1868598 h 1868598"/>
              <a:gd name="connsiteX20" fmla="*/ 9012 w 901736"/>
              <a:gd name="connsiteY20" fmla="*/ 1509500 h 1868598"/>
              <a:gd name="connsiteX21" fmla="*/ 0 w 901736"/>
              <a:gd name="connsiteY21" fmla="*/ 1420099 h 1868598"/>
              <a:gd name="connsiteX22" fmla="*/ 141 w 901736"/>
              <a:gd name="connsiteY22" fmla="*/ 1416229 h 1868598"/>
              <a:gd name="connsiteX23" fmla="*/ 140 w 901736"/>
              <a:gd name="connsiteY23" fmla="*/ 1416229 h 1868598"/>
              <a:gd name="connsiteX24" fmla="*/ 7089 w 901736"/>
              <a:gd name="connsiteY24" fmla="*/ 1225278 h 1868598"/>
              <a:gd name="connsiteX25" fmla="*/ 409125 w 901736"/>
              <a:gd name="connsiteY25" fmla="*/ 52638 h 18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1736" h="1868598">
                <a:moveTo>
                  <a:pt x="450869" y="0"/>
                </a:moveTo>
                <a:lnTo>
                  <a:pt x="492611" y="52638"/>
                </a:lnTo>
                <a:cubicBezTo>
                  <a:pt x="713860" y="359618"/>
                  <a:pt x="861255" y="769067"/>
                  <a:pt x="894647" y="1225278"/>
                </a:cubicBezTo>
                <a:lnTo>
                  <a:pt x="901596" y="1416229"/>
                </a:lnTo>
                <a:lnTo>
                  <a:pt x="901595" y="1416229"/>
                </a:lnTo>
                <a:lnTo>
                  <a:pt x="901736" y="1420099"/>
                </a:lnTo>
                <a:lnTo>
                  <a:pt x="892724" y="1509500"/>
                </a:lnTo>
                <a:cubicBezTo>
                  <a:pt x="850788" y="1714437"/>
                  <a:pt x="669460" y="1868598"/>
                  <a:pt x="452126" y="1868598"/>
                </a:cubicBezTo>
                <a:lnTo>
                  <a:pt x="450868" y="1868471"/>
                </a:lnTo>
                <a:lnTo>
                  <a:pt x="450868" y="1346995"/>
                </a:lnTo>
                <a:lnTo>
                  <a:pt x="450868" y="969255"/>
                </a:lnTo>
                <a:lnTo>
                  <a:pt x="450868" y="664370"/>
                </a:lnTo>
                <a:lnTo>
                  <a:pt x="450869" y="664370"/>
                </a:lnTo>
                <a:close/>
                <a:moveTo>
                  <a:pt x="450867" y="0"/>
                </a:moveTo>
                <a:lnTo>
                  <a:pt x="450867" y="664370"/>
                </a:lnTo>
                <a:lnTo>
                  <a:pt x="450868" y="664370"/>
                </a:lnTo>
                <a:lnTo>
                  <a:pt x="450868" y="969255"/>
                </a:lnTo>
                <a:lnTo>
                  <a:pt x="450868" y="1346995"/>
                </a:lnTo>
                <a:lnTo>
                  <a:pt x="450868" y="1868471"/>
                </a:lnTo>
                <a:lnTo>
                  <a:pt x="449610" y="1868598"/>
                </a:lnTo>
                <a:cubicBezTo>
                  <a:pt x="232276" y="1868598"/>
                  <a:pt x="50948" y="1714437"/>
                  <a:pt x="9012" y="1509500"/>
                </a:cubicBezTo>
                <a:lnTo>
                  <a:pt x="0" y="1420099"/>
                </a:lnTo>
                <a:lnTo>
                  <a:pt x="141" y="1416229"/>
                </a:lnTo>
                <a:lnTo>
                  <a:pt x="140" y="1416229"/>
                </a:lnTo>
                <a:lnTo>
                  <a:pt x="7089" y="1225278"/>
                </a:lnTo>
                <a:cubicBezTo>
                  <a:pt x="40481" y="769067"/>
                  <a:pt x="187876" y="359618"/>
                  <a:pt x="409125" y="52638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52317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14FB45-3E95-44C0-8B14-18E3A5B9B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V="1">
            <a:off x="2274277" y="2744140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F09C3B3-A2C4-4FEA-BE56-D6B9E0083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314B9F-8AF4-4376-9568-6285B1234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1C67526-3B2B-41B3-A8FD-141E1F828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06655" y="5832285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5B334E-B7AB-4395-9F2B-FD74A4085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306399" y="5010707"/>
            <a:ext cx="571820" cy="1316717"/>
          </a:xfrm>
          <a:custGeom>
            <a:avLst/>
            <a:gdLst>
              <a:gd name="connsiteX0" fmla="*/ 282417 w 571820"/>
              <a:gd name="connsiteY0" fmla="*/ 0 h 1316717"/>
              <a:gd name="connsiteX1" fmla="*/ 285910 w 571820"/>
              <a:gd name="connsiteY1" fmla="*/ 3175 h 1316717"/>
              <a:gd name="connsiteX2" fmla="*/ 287393 w 571820"/>
              <a:gd name="connsiteY2" fmla="*/ 1827 h 1316717"/>
              <a:gd name="connsiteX3" fmla="*/ 289403 w 571820"/>
              <a:gd name="connsiteY3" fmla="*/ 0 h 1316717"/>
              <a:gd name="connsiteX4" fmla="*/ 289403 w 571820"/>
              <a:gd name="connsiteY4" fmla="*/ 6349 h 1316717"/>
              <a:gd name="connsiteX5" fmla="*/ 309203 w 571820"/>
              <a:gd name="connsiteY5" fmla="*/ 24345 h 1316717"/>
              <a:gd name="connsiteX6" fmla="*/ 571820 w 571820"/>
              <a:gd name="connsiteY6" fmla="*/ 658359 h 1316717"/>
              <a:gd name="connsiteX7" fmla="*/ 309203 w 571820"/>
              <a:gd name="connsiteY7" fmla="*/ 1292372 h 1316717"/>
              <a:gd name="connsiteX8" fmla="*/ 289403 w 571820"/>
              <a:gd name="connsiteY8" fmla="*/ 1310368 h 1316717"/>
              <a:gd name="connsiteX9" fmla="*/ 289403 w 571820"/>
              <a:gd name="connsiteY9" fmla="*/ 1316717 h 1316717"/>
              <a:gd name="connsiteX10" fmla="*/ 287393 w 571820"/>
              <a:gd name="connsiteY10" fmla="*/ 1314890 h 1316717"/>
              <a:gd name="connsiteX11" fmla="*/ 285910 w 571820"/>
              <a:gd name="connsiteY11" fmla="*/ 1313542 h 1316717"/>
              <a:gd name="connsiteX12" fmla="*/ 282417 w 571820"/>
              <a:gd name="connsiteY12" fmla="*/ 1316717 h 1316717"/>
              <a:gd name="connsiteX13" fmla="*/ 282417 w 571820"/>
              <a:gd name="connsiteY13" fmla="*/ 1310367 h 1316717"/>
              <a:gd name="connsiteX14" fmla="*/ 262617 w 571820"/>
              <a:gd name="connsiteY14" fmla="*/ 1292372 h 1316717"/>
              <a:gd name="connsiteX15" fmla="*/ 0 w 571820"/>
              <a:gd name="connsiteY15" fmla="*/ 658358 h 1316717"/>
              <a:gd name="connsiteX16" fmla="*/ 262617 w 571820"/>
              <a:gd name="connsiteY16" fmla="*/ 24345 h 1316717"/>
              <a:gd name="connsiteX17" fmla="*/ 282417 w 571820"/>
              <a:gd name="connsiteY17" fmla="*/ 6349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20" h="1316717">
                <a:moveTo>
                  <a:pt x="282417" y="0"/>
                </a:moveTo>
                <a:lnTo>
                  <a:pt x="285910" y="3175"/>
                </a:lnTo>
                <a:lnTo>
                  <a:pt x="287393" y="1827"/>
                </a:lnTo>
                <a:lnTo>
                  <a:pt x="289403" y="0"/>
                </a:lnTo>
                <a:lnTo>
                  <a:pt x="289403" y="6349"/>
                </a:lnTo>
                <a:lnTo>
                  <a:pt x="309203" y="24345"/>
                </a:lnTo>
                <a:cubicBezTo>
                  <a:pt x="471461" y="186603"/>
                  <a:pt x="571820" y="410761"/>
                  <a:pt x="571820" y="658359"/>
                </a:cubicBezTo>
                <a:cubicBezTo>
                  <a:pt x="571820" y="905956"/>
                  <a:pt x="471461" y="1130114"/>
                  <a:pt x="309203" y="1292372"/>
                </a:cubicBezTo>
                <a:lnTo>
                  <a:pt x="289403" y="1310368"/>
                </a:lnTo>
                <a:lnTo>
                  <a:pt x="289403" y="1316717"/>
                </a:lnTo>
                <a:lnTo>
                  <a:pt x="287393" y="1314890"/>
                </a:lnTo>
                <a:lnTo>
                  <a:pt x="285910" y="1313542"/>
                </a:lnTo>
                <a:lnTo>
                  <a:pt x="282417" y="1316717"/>
                </a:lnTo>
                <a:lnTo>
                  <a:pt x="282417" y="1310367"/>
                </a:lnTo>
                <a:lnTo>
                  <a:pt x="262617" y="1292372"/>
                </a:lnTo>
                <a:cubicBezTo>
                  <a:pt x="100359" y="1130113"/>
                  <a:pt x="0" y="905956"/>
                  <a:pt x="0" y="658358"/>
                </a:cubicBezTo>
                <a:cubicBezTo>
                  <a:pt x="0" y="410761"/>
                  <a:pt x="100359" y="186603"/>
                  <a:pt x="262617" y="24345"/>
                </a:cubicBezTo>
                <a:lnTo>
                  <a:pt x="282417" y="6349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82A241-3D03-49F2-9515-690487FBF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4789" y="608309"/>
            <a:ext cx="3532531" cy="5929857"/>
            <a:chOff x="404789" y="608309"/>
            <a:chExt cx="3532531" cy="592985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06EB4C5-742F-447D-B28D-F64AB9EEE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 flipV="1">
              <a:off x="559780" y="2646371"/>
              <a:ext cx="2287608" cy="3673900"/>
              <a:chOff x="-6080955" y="3437416"/>
              <a:chExt cx="2287608" cy="3673900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4995024-146A-4770-B919-056CCF5537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-4937151" y="4754133"/>
                <a:ext cx="0" cy="23571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0E9FCC2-0C21-4DAF-B958-07DD64296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-5226554" y="3437416"/>
                <a:ext cx="571820" cy="1316717"/>
              </a:xfrm>
              <a:custGeom>
                <a:avLst/>
                <a:gdLst>
                  <a:gd name="connsiteX0" fmla="*/ 282417 w 571820"/>
                  <a:gd name="connsiteY0" fmla="*/ 1316717 h 1316717"/>
                  <a:gd name="connsiteX1" fmla="*/ 285910 w 571820"/>
                  <a:gd name="connsiteY1" fmla="*/ 1313542 h 1316717"/>
                  <a:gd name="connsiteX2" fmla="*/ 289403 w 571820"/>
                  <a:gd name="connsiteY2" fmla="*/ 1316717 h 1316717"/>
                  <a:gd name="connsiteX3" fmla="*/ 289403 w 571820"/>
                  <a:gd name="connsiteY3" fmla="*/ 1310368 h 1316717"/>
                  <a:gd name="connsiteX4" fmla="*/ 309203 w 571820"/>
                  <a:gd name="connsiteY4" fmla="*/ 1292372 h 1316717"/>
                  <a:gd name="connsiteX5" fmla="*/ 571820 w 571820"/>
                  <a:gd name="connsiteY5" fmla="*/ 658358 h 1316717"/>
                  <a:gd name="connsiteX6" fmla="*/ 309203 w 571820"/>
                  <a:gd name="connsiteY6" fmla="*/ 24345 h 1316717"/>
                  <a:gd name="connsiteX7" fmla="*/ 289403 w 571820"/>
                  <a:gd name="connsiteY7" fmla="*/ 6349 h 1316717"/>
                  <a:gd name="connsiteX8" fmla="*/ 289403 w 571820"/>
                  <a:gd name="connsiteY8" fmla="*/ 0 h 1316717"/>
                  <a:gd name="connsiteX9" fmla="*/ 285910 w 571820"/>
                  <a:gd name="connsiteY9" fmla="*/ 3175 h 1316717"/>
                  <a:gd name="connsiteX10" fmla="*/ 282417 w 571820"/>
                  <a:gd name="connsiteY10" fmla="*/ 0 h 1316717"/>
                  <a:gd name="connsiteX11" fmla="*/ 282417 w 571820"/>
                  <a:gd name="connsiteY11" fmla="*/ 6350 h 1316717"/>
                  <a:gd name="connsiteX12" fmla="*/ 262617 w 571820"/>
                  <a:gd name="connsiteY12" fmla="*/ 24345 h 1316717"/>
                  <a:gd name="connsiteX13" fmla="*/ 0 w 571820"/>
                  <a:gd name="connsiteY13" fmla="*/ 658359 h 1316717"/>
                  <a:gd name="connsiteX14" fmla="*/ 262617 w 571820"/>
                  <a:gd name="connsiteY14" fmla="*/ 1292372 h 1316717"/>
                  <a:gd name="connsiteX15" fmla="*/ 282417 w 571820"/>
                  <a:gd name="connsiteY15" fmla="*/ 1310368 h 131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1820" h="1316717">
                    <a:moveTo>
                      <a:pt x="282417" y="1316717"/>
                    </a:moveTo>
                    <a:lnTo>
                      <a:pt x="285910" y="1313542"/>
                    </a:lnTo>
                    <a:lnTo>
                      <a:pt x="289403" y="1316717"/>
                    </a:lnTo>
                    <a:lnTo>
                      <a:pt x="289403" y="1310368"/>
                    </a:lnTo>
                    <a:lnTo>
                      <a:pt x="309203" y="1292372"/>
                    </a:lnTo>
                    <a:cubicBezTo>
                      <a:pt x="471461" y="1130114"/>
                      <a:pt x="571820" y="905956"/>
                      <a:pt x="571820" y="658358"/>
                    </a:cubicBezTo>
                    <a:cubicBezTo>
                      <a:pt x="571820" y="410761"/>
                      <a:pt x="471461" y="186603"/>
                      <a:pt x="309203" y="24345"/>
                    </a:cubicBezTo>
                    <a:lnTo>
                      <a:pt x="289403" y="6349"/>
                    </a:lnTo>
                    <a:lnTo>
                      <a:pt x="289403" y="0"/>
                    </a:lnTo>
                    <a:lnTo>
                      <a:pt x="285910" y="3175"/>
                    </a:lnTo>
                    <a:lnTo>
                      <a:pt x="282417" y="0"/>
                    </a:lnTo>
                    <a:lnTo>
                      <a:pt x="282417" y="6350"/>
                    </a:lnTo>
                    <a:lnTo>
                      <a:pt x="262617" y="24345"/>
                    </a:lnTo>
                    <a:cubicBezTo>
                      <a:pt x="100359" y="186604"/>
                      <a:pt x="0" y="410761"/>
                      <a:pt x="0" y="658359"/>
                    </a:cubicBezTo>
                    <a:cubicBezTo>
                      <a:pt x="0" y="905956"/>
                      <a:pt x="100359" y="1130114"/>
                      <a:pt x="262617" y="1292372"/>
                    </a:cubicBezTo>
                    <a:lnTo>
                      <a:pt x="282417" y="1310368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342065E-24B7-4441-88A9-98962993F8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23FA6BA-2513-415C-BA4B-E879A41010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6239F02-2DBC-4CAC-AA3F-243D0649B9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B11F1A6-D8AC-465F-9ED9-554E58F73A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066101D-03CF-4DB9-B962-F7DB806FD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45EFA12-DAD4-4108-B86D-C86A4CC88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1FE0DB-0A7E-417A-B47D-569C4FB9A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1736442" y="397061"/>
              <a:ext cx="1785983" cy="2208479"/>
              <a:chOff x="2725201" y="4453039"/>
              <a:chExt cx="1785983" cy="220847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8596D8F-CB16-49CF-B881-3AF402821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3618192" y="4453039"/>
                <a:ext cx="0" cy="22084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F37FB24-AFCD-493D-B340-7EED10E977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2738439" y="5243393"/>
                <a:ext cx="17609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89B142B-6F71-458C-8CAC-4B3E1A4415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725201" y="4861779"/>
                <a:ext cx="1785983" cy="1799739"/>
              </a:xfrm>
              <a:custGeom>
                <a:avLst/>
                <a:gdLst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892991 w 1785983"/>
                  <a:gd name="connsiteY8" fmla="*/ 1795123 h 1799739"/>
                  <a:gd name="connsiteX9" fmla="*/ 763082 w 1785983"/>
                  <a:gd name="connsiteY9" fmla="*/ 1694835 h 1799739"/>
                  <a:gd name="connsiteX10" fmla="*/ 379877 w 1785983"/>
                  <a:gd name="connsiteY10" fmla="*/ 3722 h 1799739"/>
                  <a:gd name="connsiteX11" fmla="*/ 440819 w 1785983"/>
                  <a:gd name="connsiteY11" fmla="*/ 59 h 1799739"/>
                  <a:gd name="connsiteX0" fmla="*/ 440819 w 1785983"/>
                  <a:gd name="connsiteY0" fmla="*/ 59 h 1849891"/>
                  <a:gd name="connsiteX1" fmla="*/ 845918 w 1785983"/>
                  <a:gd name="connsiteY1" fmla="*/ 261596 h 1849891"/>
                  <a:gd name="connsiteX2" fmla="*/ 892992 w 1785983"/>
                  <a:gd name="connsiteY2" fmla="*/ 360758 h 1849891"/>
                  <a:gd name="connsiteX3" fmla="*/ 892992 w 1785983"/>
                  <a:gd name="connsiteY3" fmla="*/ 365372 h 1849891"/>
                  <a:gd name="connsiteX4" fmla="*/ 940065 w 1785983"/>
                  <a:gd name="connsiteY4" fmla="*/ 266212 h 1849891"/>
                  <a:gd name="connsiteX5" fmla="*/ 1406106 w 1785983"/>
                  <a:gd name="connsiteY5" fmla="*/ 8338 h 1849891"/>
                  <a:gd name="connsiteX6" fmla="*/ 1022901 w 1785983"/>
                  <a:gd name="connsiteY6" fmla="*/ 1699451 h 1849891"/>
                  <a:gd name="connsiteX7" fmla="*/ 892991 w 1785983"/>
                  <a:gd name="connsiteY7" fmla="*/ 1799739 h 1849891"/>
                  <a:gd name="connsiteX8" fmla="*/ 838223 w 1785983"/>
                  <a:gd name="connsiteY8" fmla="*/ 1849891 h 1849891"/>
                  <a:gd name="connsiteX9" fmla="*/ 763082 w 1785983"/>
                  <a:gd name="connsiteY9" fmla="*/ 1694835 h 1849891"/>
                  <a:gd name="connsiteX10" fmla="*/ 379877 w 1785983"/>
                  <a:gd name="connsiteY10" fmla="*/ 3722 h 1849891"/>
                  <a:gd name="connsiteX11" fmla="*/ 440819 w 1785983"/>
                  <a:gd name="connsiteY11" fmla="*/ 59 h 1849891"/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763082 w 1785983"/>
                  <a:gd name="connsiteY8" fmla="*/ 1694835 h 1799739"/>
                  <a:gd name="connsiteX9" fmla="*/ 379877 w 1785983"/>
                  <a:gd name="connsiteY9" fmla="*/ 3722 h 1799739"/>
                  <a:gd name="connsiteX10" fmla="*/ 440819 w 1785983"/>
                  <a:gd name="connsiteY10" fmla="*/ 59 h 17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983" h="1799739">
                    <a:moveTo>
                      <a:pt x="440819" y="59"/>
                    </a:moveTo>
                    <a:cubicBezTo>
                      <a:pt x="584367" y="2557"/>
                      <a:pt x="735105" y="83293"/>
                      <a:pt x="845918" y="261596"/>
                    </a:cubicBezTo>
                    <a:lnTo>
                      <a:pt x="892992" y="360758"/>
                    </a:lnTo>
                    <a:lnTo>
                      <a:pt x="892992" y="365372"/>
                    </a:lnTo>
                    <a:lnTo>
                      <a:pt x="940065" y="266212"/>
                    </a:lnTo>
                    <a:cubicBezTo>
                      <a:pt x="1066709" y="62437"/>
                      <a:pt x="1245499" y="-13903"/>
                      <a:pt x="1406106" y="8338"/>
                    </a:cubicBezTo>
                    <a:cubicBezTo>
                      <a:pt x="1827702" y="66720"/>
                      <a:pt x="2124001" y="804388"/>
                      <a:pt x="1022901" y="1699451"/>
                    </a:cubicBezTo>
                    <a:lnTo>
                      <a:pt x="892991" y="1799739"/>
                    </a:lnTo>
                    <a:lnTo>
                      <a:pt x="763082" y="1694835"/>
                    </a:lnTo>
                    <a:cubicBezTo>
                      <a:pt x="-338018" y="799772"/>
                      <a:pt x="-41719" y="62104"/>
                      <a:pt x="379877" y="3722"/>
                    </a:cubicBezTo>
                    <a:cubicBezTo>
                      <a:pt x="399953" y="942"/>
                      <a:pt x="420313" y="-298"/>
                      <a:pt x="440819" y="59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Rectangle 30">
                <a:extLst>
                  <a:ext uri="{FF2B5EF4-FFF2-40B4-BE49-F238E27FC236}">
                    <a16:creationId xmlns:a16="http://schemas.microsoft.com/office/drawing/2014/main" id="{E577B59B-3FF5-4CE3-B8CD-B37F6E4E4F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124232" y="5447997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3" name="Rectangle 30">
                <a:extLst>
                  <a:ext uri="{FF2B5EF4-FFF2-40B4-BE49-F238E27FC236}">
                    <a16:creationId xmlns:a16="http://schemas.microsoft.com/office/drawing/2014/main" id="{912FC165-D3BB-433A-BEED-90223608AB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315029" y="5983110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09A7342-6944-4593-A8CB-2E56FC75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 flipV="1">
              <a:off x="2226591" y="2385858"/>
              <a:ext cx="864005" cy="1032464"/>
              <a:chOff x="2207971" y="2384401"/>
              <a:chExt cx="864005" cy="1032464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BBFA3E1-95AC-4B97-94E0-FA975C6A1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F0692E3-CEC8-47C3-B77F-E9C8614F6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B80E6A3-263D-4DD4-8C58-EA2BB38C5B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5AA2C02F-3722-4124-9F30-AB9D6F052AA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8B6EC254-9786-4485-A07E-0F055DA958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AB57BFA-A302-43AD-B2D6-EE3191DDD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58529" y="5784159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EEABC33-1767-4B45-924F-3ECD00964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36934" y="834250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0748559-962C-4EC9-A1EC-E5E55AFDF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91286" y="1090043"/>
              <a:ext cx="901736" cy="2160000"/>
              <a:chOff x="8217770" y="397306"/>
              <a:chExt cx="901736" cy="2160000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B099024-D74B-47AA-8E9C-40AF75B94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668638" y="397306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AC7ACA-BFE6-46A8-A8AA-78602ED708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8217770" y="397306"/>
                <a:ext cx="901736" cy="1868598"/>
              </a:xfrm>
              <a:custGeom>
                <a:avLst/>
                <a:gdLst>
                  <a:gd name="connsiteX0" fmla="*/ 450869 w 901736"/>
                  <a:gd name="connsiteY0" fmla="*/ 0 h 1868598"/>
                  <a:gd name="connsiteX1" fmla="*/ 450868 w 901736"/>
                  <a:gd name="connsiteY1" fmla="*/ 0 h 1868598"/>
                  <a:gd name="connsiteX2" fmla="*/ 450867 w 901736"/>
                  <a:gd name="connsiteY2" fmla="*/ 0 h 1868598"/>
                  <a:gd name="connsiteX3" fmla="*/ 409125 w 901736"/>
                  <a:gd name="connsiteY3" fmla="*/ 52638 h 1868598"/>
                  <a:gd name="connsiteX4" fmla="*/ 7089 w 901736"/>
                  <a:gd name="connsiteY4" fmla="*/ 1225278 h 1868598"/>
                  <a:gd name="connsiteX5" fmla="*/ 140 w 901736"/>
                  <a:gd name="connsiteY5" fmla="*/ 1416229 h 1868598"/>
                  <a:gd name="connsiteX6" fmla="*/ 141 w 901736"/>
                  <a:gd name="connsiteY6" fmla="*/ 1416229 h 1868598"/>
                  <a:gd name="connsiteX7" fmla="*/ 0 w 901736"/>
                  <a:gd name="connsiteY7" fmla="*/ 1420099 h 1868598"/>
                  <a:gd name="connsiteX8" fmla="*/ 9012 w 901736"/>
                  <a:gd name="connsiteY8" fmla="*/ 1509500 h 1868598"/>
                  <a:gd name="connsiteX9" fmla="*/ 449610 w 901736"/>
                  <a:gd name="connsiteY9" fmla="*/ 1868598 h 1868598"/>
                  <a:gd name="connsiteX10" fmla="*/ 450868 w 901736"/>
                  <a:gd name="connsiteY10" fmla="*/ 1868471 h 1868598"/>
                  <a:gd name="connsiteX11" fmla="*/ 452126 w 901736"/>
                  <a:gd name="connsiteY11" fmla="*/ 1868598 h 1868598"/>
                  <a:gd name="connsiteX12" fmla="*/ 892724 w 901736"/>
                  <a:gd name="connsiteY12" fmla="*/ 1509500 h 1868598"/>
                  <a:gd name="connsiteX13" fmla="*/ 901736 w 901736"/>
                  <a:gd name="connsiteY13" fmla="*/ 1420099 h 1868598"/>
                  <a:gd name="connsiteX14" fmla="*/ 901595 w 901736"/>
                  <a:gd name="connsiteY14" fmla="*/ 1416229 h 1868598"/>
                  <a:gd name="connsiteX15" fmla="*/ 901596 w 901736"/>
                  <a:gd name="connsiteY15" fmla="*/ 1416229 h 1868598"/>
                  <a:gd name="connsiteX16" fmla="*/ 894647 w 901736"/>
                  <a:gd name="connsiteY16" fmla="*/ 1225278 h 1868598"/>
                  <a:gd name="connsiteX17" fmla="*/ 492611 w 901736"/>
                  <a:gd name="connsiteY17" fmla="*/ 52638 h 18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1736" h="1868598">
                    <a:moveTo>
                      <a:pt x="450869" y="0"/>
                    </a:moveTo>
                    <a:lnTo>
                      <a:pt x="450868" y="0"/>
                    </a:lnTo>
                    <a:lnTo>
                      <a:pt x="450867" y="0"/>
                    </a:lnTo>
                    <a:lnTo>
                      <a:pt x="409125" y="52638"/>
                    </a:lnTo>
                    <a:cubicBezTo>
                      <a:pt x="187876" y="359618"/>
                      <a:pt x="40481" y="769067"/>
                      <a:pt x="7089" y="1225278"/>
                    </a:cubicBezTo>
                    <a:lnTo>
                      <a:pt x="140" y="1416229"/>
                    </a:lnTo>
                    <a:lnTo>
                      <a:pt x="141" y="1416229"/>
                    </a:lnTo>
                    <a:lnTo>
                      <a:pt x="0" y="1420099"/>
                    </a:lnTo>
                    <a:lnTo>
                      <a:pt x="9012" y="1509500"/>
                    </a:lnTo>
                    <a:cubicBezTo>
                      <a:pt x="50948" y="1714437"/>
                      <a:pt x="232276" y="1868598"/>
                      <a:pt x="449610" y="1868598"/>
                    </a:cubicBezTo>
                    <a:lnTo>
                      <a:pt x="450868" y="1868471"/>
                    </a:lnTo>
                    <a:lnTo>
                      <a:pt x="452126" y="1868598"/>
                    </a:lnTo>
                    <a:cubicBezTo>
                      <a:pt x="669460" y="1868598"/>
                      <a:pt x="850788" y="1714437"/>
                      <a:pt x="892724" y="1509500"/>
                    </a:cubicBezTo>
                    <a:lnTo>
                      <a:pt x="901736" y="1420099"/>
                    </a:lnTo>
                    <a:lnTo>
                      <a:pt x="901595" y="1416229"/>
                    </a:lnTo>
                    <a:lnTo>
                      <a:pt x="901596" y="1416229"/>
                    </a:lnTo>
                    <a:lnTo>
                      <a:pt x="894647" y="1225278"/>
                    </a:lnTo>
                    <a:cubicBezTo>
                      <a:pt x="861255" y="769067"/>
                      <a:pt x="713860" y="359618"/>
                      <a:pt x="492611" y="52638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52" name="Rectangle 5">
                <a:extLst>
                  <a:ext uri="{FF2B5EF4-FFF2-40B4-BE49-F238E27FC236}">
                    <a16:creationId xmlns:a16="http://schemas.microsoft.com/office/drawing/2014/main" id="{D0946E2F-C083-48AF-9D1C-3754DE0E8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370075" y="1136688"/>
                <a:ext cx="597126" cy="597126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53" name="Rectangle 5">
                <a:extLst>
                  <a:ext uri="{FF2B5EF4-FFF2-40B4-BE49-F238E27FC236}">
                    <a16:creationId xmlns:a16="http://schemas.microsoft.com/office/drawing/2014/main" id="{8F933FF1-7DAC-4751-B504-C8C68E537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457521" y="720913"/>
                <a:ext cx="422234" cy="422234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ED587E1-23B3-44EE-B0CA-84F46A8D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>
              <a:off x="3365500" y="4918166"/>
              <a:ext cx="571820" cy="1620000"/>
              <a:chOff x="8482785" y="4330454"/>
              <a:chExt cx="571820" cy="1620000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3EA330E-53DA-43C3-94DF-051C622C8C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CF8DEE9-82BC-4F6D-9E7D-A61DE0391F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77FE6E3-76CF-4BFE-A9BB-D2B04E547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622419" y="427549"/>
              <a:ext cx="464739" cy="900000"/>
              <a:chOff x="4511184" y="2651374"/>
              <a:chExt cx="464739" cy="900000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B90047D-5FCF-4A72-98F9-4C5F3BE362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 flipH="1" flipV="1">
                <a:off x="4511184" y="2990814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D6597A5-9B58-4515-A65F-776A599681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V="1">
                <a:off x="4743982" y="2651374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16BED87-A484-418B-BFE2-B7AF165C5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92603" y="2694497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1DAC796-CA78-4ABE-BE2F-B8B4D60A6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8864022" y="796012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DDA4212-2A25-49B5-912F-FE46DB634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562642" y="882376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D44875A-5D91-4826-BEA8-3D8137697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11064180" y="604046"/>
            <a:ext cx="464739" cy="464739"/>
          </a:xfrm>
          <a:custGeom>
            <a:avLst/>
            <a:gdLst>
              <a:gd name="connsiteX0" fmla="*/ 464132 w 464739"/>
              <a:gd name="connsiteY0" fmla="*/ 463881 h 464739"/>
              <a:gd name="connsiteX1" fmla="*/ 463891 w 464739"/>
              <a:gd name="connsiteY1" fmla="*/ 463892 h 464739"/>
              <a:gd name="connsiteX2" fmla="*/ 463880 w 464739"/>
              <a:gd name="connsiteY2" fmla="*/ 464132 h 464739"/>
              <a:gd name="connsiteX3" fmla="*/ 463651 w 464739"/>
              <a:gd name="connsiteY3" fmla="*/ 463904 h 464739"/>
              <a:gd name="connsiteX4" fmla="*/ 446142 w 464739"/>
              <a:gd name="connsiteY4" fmla="*/ 464739 h 464739"/>
              <a:gd name="connsiteX5" fmla="*/ 130673 w 464739"/>
              <a:gd name="connsiteY5" fmla="*/ 334067 h 464739"/>
              <a:gd name="connsiteX6" fmla="*/ 0 w 464739"/>
              <a:gd name="connsiteY6" fmla="*/ 18597 h 464739"/>
              <a:gd name="connsiteX7" fmla="*/ 836 w 464739"/>
              <a:gd name="connsiteY7" fmla="*/ 1089 h 464739"/>
              <a:gd name="connsiteX8" fmla="*/ 607 w 464739"/>
              <a:gd name="connsiteY8" fmla="*/ 859 h 464739"/>
              <a:gd name="connsiteX9" fmla="*/ 848 w 464739"/>
              <a:gd name="connsiteY9" fmla="*/ 848 h 464739"/>
              <a:gd name="connsiteX10" fmla="*/ 859 w 464739"/>
              <a:gd name="connsiteY10" fmla="*/ 607 h 464739"/>
              <a:gd name="connsiteX11" fmla="*/ 1089 w 464739"/>
              <a:gd name="connsiteY11" fmla="*/ 836 h 464739"/>
              <a:gd name="connsiteX12" fmla="*/ 18597 w 464739"/>
              <a:gd name="connsiteY12" fmla="*/ 0 h 464739"/>
              <a:gd name="connsiteX13" fmla="*/ 334067 w 464739"/>
              <a:gd name="connsiteY13" fmla="*/ 130672 h 464739"/>
              <a:gd name="connsiteX14" fmla="*/ 464739 w 464739"/>
              <a:gd name="connsiteY14" fmla="*/ 446142 h 464739"/>
              <a:gd name="connsiteX15" fmla="*/ 463903 w 464739"/>
              <a:gd name="connsiteY15" fmla="*/ 463652 h 46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739" h="464739">
                <a:moveTo>
                  <a:pt x="464132" y="463881"/>
                </a:moveTo>
                <a:lnTo>
                  <a:pt x="463891" y="463892"/>
                </a:lnTo>
                <a:lnTo>
                  <a:pt x="463880" y="464132"/>
                </a:lnTo>
                <a:lnTo>
                  <a:pt x="463651" y="463904"/>
                </a:lnTo>
                <a:lnTo>
                  <a:pt x="446142" y="464739"/>
                </a:lnTo>
                <a:cubicBezTo>
                  <a:pt x="331965" y="464739"/>
                  <a:pt x="217787" y="421182"/>
                  <a:pt x="130673" y="334067"/>
                </a:cubicBezTo>
                <a:cubicBezTo>
                  <a:pt x="43558" y="246953"/>
                  <a:pt x="1" y="132775"/>
                  <a:pt x="0" y="18597"/>
                </a:cubicBezTo>
                <a:lnTo>
                  <a:pt x="836" y="1089"/>
                </a:lnTo>
                <a:lnTo>
                  <a:pt x="607" y="859"/>
                </a:lnTo>
                <a:lnTo>
                  <a:pt x="848" y="848"/>
                </a:lnTo>
                <a:lnTo>
                  <a:pt x="859" y="607"/>
                </a:lnTo>
                <a:lnTo>
                  <a:pt x="1089" y="836"/>
                </a:lnTo>
                <a:lnTo>
                  <a:pt x="18597" y="0"/>
                </a:lnTo>
                <a:cubicBezTo>
                  <a:pt x="132775" y="0"/>
                  <a:pt x="246952" y="43557"/>
                  <a:pt x="334067" y="130672"/>
                </a:cubicBezTo>
                <a:cubicBezTo>
                  <a:pt x="421182" y="217787"/>
                  <a:pt x="464739" y="331964"/>
                  <a:pt x="464739" y="446142"/>
                </a:cubicBezTo>
                <a:lnTo>
                  <a:pt x="463903" y="4636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6032A1D-6324-4525-B325-BA10F1B5A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500000" flipH="1" flipV="1">
            <a:off x="9148098" y="2744140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9407EC8-983A-4905-9D84-F10F99A2B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6426968-9D35-4263-9721-5B13F9D2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FD786AD-5715-4F40-BEE8-2D5F8F1EA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46969" y="1420178"/>
            <a:ext cx="901736" cy="1868598"/>
          </a:xfrm>
          <a:custGeom>
            <a:avLst/>
            <a:gdLst>
              <a:gd name="connsiteX0" fmla="*/ 450869 w 901736"/>
              <a:gd name="connsiteY0" fmla="*/ 0 h 1868598"/>
              <a:gd name="connsiteX1" fmla="*/ 492611 w 901736"/>
              <a:gd name="connsiteY1" fmla="*/ 52638 h 1868598"/>
              <a:gd name="connsiteX2" fmla="*/ 894647 w 901736"/>
              <a:gd name="connsiteY2" fmla="*/ 1225278 h 1868598"/>
              <a:gd name="connsiteX3" fmla="*/ 901596 w 901736"/>
              <a:gd name="connsiteY3" fmla="*/ 1416229 h 1868598"/>
              <a:gd name="connsiteX4" fmla="*/ 901595 w 901736"/>
              <a:gd name="connsiteY4" fmla="*/ 1416229 h 1868598"/>
              <a:gd name="connsiteX5" fmla="*/ 901736 w 901736"/>
              <a:gd name="connsiteY5" fmla="*/ 1420099 h 1868598"/>
              <a:gd name="connsiteX6" fmla="*/ 892724 w 901736"/>
              <a:gd name="connsiteY6" fmla="*/ 1509500 h 1868598"/>
              <a:gd name="connsiteX7" fmla="*/ 452126 w 901736"/>
              <a:gd name="connsiteY7" fmla="*/ 1868598 h 1868598"/>
              <a:gd name="connsiteX8" fmla="*/ 450868 w 901736"/>
              <a:gd name="connsiteY8" fmla="*/ 1868471 h 1868598"/>
              <a:gd name="connsiteX9" fmla="*/ 450868 w 901736"/>
              <a:gd name="connsiteY9" fmla="*/ 1346995 h 1868598"/>
              <a:gd name="connsiteX10" fmla="*/ 450868 w 901736"/>
              <a:gd name="connsiteY10" fmla="*/ 969255 h 1868598"/>
              <a:gd name="connsiteX11" fmla="*/ 450868 w 901736"/>
              <a:gd name="connsiteY11" fmla="*/ 664370 h 1868598"/>
              <a:gd name="connsiteX12" fmla="*/ 450869 w 901736"/>
              <a:gd name="connsiteY12" fmla="*/ 664370 h 1868598"/>
              <a:gd name="connsiteX13" fmla="*/ 450867 w 901736"/>
              <a:gd name="connsiteY13" fmla="*/ 0 h 1868598"/>
              <a:gd name="connsiteX14" fmla="*/ 450867 w 901736"/>
              <a:gd name="connsiteY14" fmla="*/ 664370 h 1868598"/>
              <a:gd name="connsiteX15" fmla="*/ 450868 w 901736"/>
              <a:gd name="connsiteY15" fmla="*/ 664370 h 1868598"/>
              <a:gd name="connsiteX16" fmla="*/ 450868 w 901736"/>
              <a:gd name="connsiteY16" fmla="*/ 969255 h 1868598"/>
              <a:gd name="connsiteX17" fmla="*/ 450868 w 901736"/>
              <a:gd name="connsiteY17" fmla="*/ 1346995 h 1868598"/>
              <a:gd name="connsiteX18" fmla="*/ 450868 w 901736"/>
              <a:gd name="connsiteY18" fmla="*/ 1868471 h 1868598"/>
              <a:gd name="connsiteX19" fmla="*/ 449610 w 901736"/>
              <a:gd name="connsiteY19" fmla="*/ 1868598 h 1868598"/>
              <a:gd name="connsiteX20" fmla="*/ 9012 w 901736"/>
              <a:gd name="connsiteY20" fmla="*/ 1509500 h 1868598"/>
              <a:gd name="connsiteX21" fmla="*/ 0 w 901736"/>
              <a:gd name="connsiteY21" fmla="*/ 1420099 h 1868598"/>
              <a:gd name="connsiteX22" fmla="*/ 141 w 901736"/>
              <a:gd name="connsiteY22" fmla="*/ 1416229 h 1868598"/>
              <a:gd name="connsiteX23" fmla="*/ 140 w 901736"/>
              <a:gd name="connsiteY23" fmla="*/ 1416229 h 1868598"/>
              <a:gd name="connsiteX24" fmla="*/ 7089 w 901736"/>
              <a:gd name="connsiteY24" fmla="*/ 1225278 h 1868598"/>
              <a:gd name="connsiteX25" fmla="*/ 409125 w 901736"/>
              <a:gd name="connsiteY25" fmla="*/ 52638 h 18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1736" h="1868598">
                <a:moveTo>
                  <a:pt x="450869" y="0"/>
                </a:moveTo>
                <a:lnTo>
                  <a:pt x="492611" y="52638"/>
                </a:lnTo>
                <a:cubicBezTo>
                  <a:pt x="713860" y="359618"/>
                  <a:pt x="861255" y="769067"/>
                  <a:pt x="894647" y="1225278"/>
                </a:cubicBezTo>
                <a:lnTo>
                  <a:pt x="901596" y="1416229"/>
                </a:lnTo>
                <a:lnTo>
                  <a:pt x="901595" y="1416229"/>
                </a:lnTo>
                <a:lnTo>
                  <a:pt x="901736" y="1420099"/>
                </a:lnTo>
                <a:lnTo>
                  <a:pt x="892724" y="1509500"/>
                </a:lnTo>
                <a:cubicBezTo>
                  <a:pt x="850788" y="1714437"/>
                  <a:pt x="669460" y="1868598"/>
                  <a:pt x="452126" y="1868598"/>
                </a:cubicBezTo>
                <a:lnTo>
                  <a:pt x="450868" y="1868471"/>
                </a:lnTo>
                <a:lnTo>
                  <a:pt x="450868" y="1346995"/>
                </a:lnTo>
                <a:lnTo>
                  <a:pt x="450868" y="969255"/>
                </a:lnTo>
                <a:lnTo>
                  <a:pt x="450868" y="664370"/>
                </a:lnTo>
                <a:lnTo>
                  <a:pt x="450869" y="664370"/>
                </a:lnTo>
                <a:close/>
                <a:moveTo>
                  <a:pt x="450867" y="0"/>
                </a:moveTo>
                <a:lnTo>
                  <a:pt x="450867" y="664370"/>
                </a:lnTo>
                <a:lnTo>
                  <a:pt x="450868" y="664370"/>
                </a:lnTo>
                <a:lnTo>
                  <a:pt x="450868" y="969255"/>
                </a:lnTo>
                <a:lnTo>
                  <a:pt x="450868" y="1346995"/>
                </a:lnTo>
                <a:lnTo>
                  <a:pt x="450868" y="1868471"/>
                </a:lnTo>
                <a:lnTo>
                  <a:pt x="449610" y="1868598"/>
                </a:lnTo>
                <a:cubicBezTo>
                  <a:pt x="232276" y="1868598"/>
                  <a:pt x="50948" y="1714437"/>
                  <a:pt x="9012" y="1509500"/>
                </a:cubicBezTo>
                <a:lnTo>
                  <a:pt x="0" y="1420099"/>
                </a:lnTo>
                <a:lnTo>
                  <a:pt x="141" y="1416229"/>
                </a:lnTo>
                <a:lnTo>
                  <a:pt x="140" y="1416229"/>
                </a:lnTo>
                <a:lnTo>
                  <a:pt x="7089" y="1225278"/>
                </a:lnTo>
                <a:cubicBezTo>
                  <a:pt x="40481" y="769067"/>
                  <a:pt x="187876" y="359618"/>
                  <a:pt x="409125" y="52638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52317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FC9C289-1965-44D3-BE1F-87A992A40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141047" y="5832285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304243C-9A58-4B18-9670-1116282E7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8409898" y="5010707"/>
            <a:ext cx="571820" cy="1316717"/>
          </a:xfrm>
          <a:custGeom>
            <a:avLst/>
            <a:gdLst>
              <a:gd name="connsiteX0" fmla="*/ 282417 w 571820"/>
              <a:gd name="connsiteY0" fmla="*/ 0 h 1316717"/>
              <a:gd name="connsiteX1" fmla="*/ 285910 w 571820"/>
              <a:gd name="connsiteY1" fmla="*/ 3175 h 1316717"/>
              <a:gd name="connsiteX2" fmla="*/ 287393 w 571820"/>
              <a:gd name="connsiteY2" fmla="*/ 1827 h 1316717"/>
              <a:gd name="connsiteX3" fmla="*/ 289403 w 571820"/>
              <a:gd name="connsiteY3" fmla="*/ 0 h 1316717"/>
              <a:gd name="connsiteX4" fmla="*/ 289403 w 571820"/>
              <a:gd name="connsiteY4" fmla="*/ 6349 h 1316717"/>
              <a:gd name="connsiteX5" fmla="*/ 309203 w 571820"/>
              <a:gd name="connsiteY5" fmla="*/ 24345 h 1316717"/>
              <a:gd name="connsiteX6" fmla="*/ 571820 w 571820"/>
              <a:gd name="connsiteY6" fmla="*/ 658359 h 1316717"/>
              <a:gd name="connsiteX7" fmla="*/ 309203 w 571820"/>
              <a:gd name="connsiteY7" fmla="*/ 1292372 h 1316717"/>
              <a:gd name="connsiteX8" fmla="*/ 289403 w 571820"/>
              <a:gd name="connsiteY8" fmla="*/ 1310368 h 1316717"/>
              <a:gd name="connsiteX9" fmla="*/ 289403 w 571820"/>
              <a:gd name="connsiteY9" fmla="*/ 1316717 h 1316717"/>
              <a:gd name="connsiteX10" fmla="*/ 287393 w 571820"/>
              <a:gd name="connsiteY10" fmla="*/ 1314890 h 1316717"/>
              <a:gd name="connsiteX11" fmla="*/ 285910 w 571820"/>
              <a:gd name="connsiteY11" fmla="*/ 1313542 h 1316717"/>
              <a:gd name="connsiteX12" fmla="*/ 282417 w 571820"/>
              <a:gd name="connsiteY12" fmla="*/ 1316717 h 1316717"/>
              <a:gd name="connsiteX13" fmla="*/ 282417 w 571820"/>
              <a:gd name="connsiteY13" fmla="*/ 1310367 h 1316717"/>
              <a:gd name="connsiteX14" fmla="*/ 262617 w 571820"/>
              <a:gd name="connsiteY14" fmla="*/ 1292372 h 1316717"/>
              <a:gd name="connsiteX15" fmla="*/ 0 w 571820"/>
              <a:gd name="connsiteY15" fmla="*/ 658358 h 1316717"/>
              <a:gd name="connsiteX16" fmla="*/ 262617 w 571820"/>
              <a:gd name="connsiteY16" fmla="*/ 24345 h 1316717"/>
              <a:gd name="connsiteX17" fmla="*/ 282417 w 571820"/>
              <a:gd name="connsiteY17" fmla="*/ 6349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20" h="1316717">
                <a:moveTo>
                  <a:pt x="282417" y="0"/>
                </a:moveTo>
                <a:lnTo>
                  <a:pt x="285910" y="3175"/>
                </a:lnTo>
                <a:lnTo>
                  <a:pt x="287393" y="1827"/>
                </a:lnTo>
                <a:lnTo>
                  <a:pt x="289403" y="0"/>
                </a:lnTo>
                <a:lnTo>
                  <a:pt x="289403" y="6349"/>
                </a:lnTo>
                <a:lnTo>
                  <a:pt x="309203" y="24345"/>
                </a:lnTo>
                <a:cubicBezTo>
                  <a:pt x="471461" y="186603"/>
                  <a:pt x="571820" y="410761"/>
                  <a:pt x="571820" y="658359"/>
                </a:cubicBezTo>
                <a:cubicBezTo>
                  <a:pt x="571820" y="905956"/>
                  <a:pt x="471461" y="1130114"/>
                  <a:pt x="309203" y="1292372"/>
                </a:cubicBezTo>
                <a:lnTo>
                  <a:pt x="289403" y="1310368"/>
                </a:lnTo>
                <a:lnTo>
                  <a:pt x="289403" y="1316717"/>
                </a:lnTo>
                <a:lnTo>
                  <a:pt x="287393" y="1314890"/>
                </a:lnTo>
                <a:lnTo>
                  <a:pt x="285910" y="1313542"/>
                </a:lnTo>
                <a:lnTo>
                  <a:pt x="282417" y="1316717"/>
                </a:lnTo>
                <a:lnTo>
                  <a:pt x="282417" y="1310367"/>
                </a:lnTo>
                <a:lnTo>
                  <a:pt x="262617" y="1292372"/>
                </a:lnTo>
                <a:cubicBezTo>
                  <a:pt x="100359" y="1130113"/>
                  <a:pt x="0" y="905956"/>
                  <a:pt x="0" y="658358"/>
                </a:cubicBezTo>
                <a:cubicBezTo>
                  <a:pt x="0" y="410761"/>
                  <a:pt x="100359" y="186603"/>
                  <a:pt x="262617" y="24345"/>
                </a:cubicBezTo>
                <a:lnTo>
                  <a:pt x="282417" y="6349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004F330-2685-43E8-93CC-3A72F1945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30455" y="397061"/>
            <a:ext cx="3901630" cy="5923210"/>
            <a:chOff x="7730455" y="397061"/>
            <a:chExt cx="3901630" cy="592321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F540312-E657-4675-9FD0-822C4C184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V="1">
              <a:off x="9344477" y="2646371"/>
              <a:ext cx="2287608" cy="3673900"/>
              <a:chOff x="-6080955" y="3437416"/>
              <a:chExt cx="2287608" cy="3673900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90162A5-9662-4AAC-B88A-5600029BF9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-4937151" y="4754133"/>
                <a:ext cx="0" cy="23571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6945E98-0915-4965-B3A3-8446E1DF1E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-5226554" y="3437416"/>
                <a:ext cx="571820" cy="1316717"/>
              </a:xfrm>
              <a:custGeom>
                <a:avLst/>
                <a:gdLst>
                  <a:gd name="connsiteX0" fmla="*/ 282417 w 571820"/>
                  <a:gd name="connsiteY0" fmla="*/ 1316717 h 1316717"/>
                  <a:gd name="connsiteX1" fmla="*/ 285910 w 571820"/>
                  <a:gd name="connsiteY1" fmla="*/ 1313542 h 1316717"/>
                  <a:gd name="connsiteX2" fmla="*/ 289403 w 571820"/>
                  <a:gd name="connsiteY2" fmla="*/ 1316717 h 1316717"/>
                  <a:gd name="connsiteX3" fmla="*/ 289403 w 571820"/>
                  <a:gd name="connsiteY3" fmla="*/ 1310368 h 1316717"/>
                  <a:gd name="connsiteX4" fmla="*/ 309203 w 571820"/>
                  <a:gd name="connsiteY4" fmla="*/ 1292372 h 1316717"/>
                  <a:gd name="connsiteX5" fmla="*/ 571820 w 571820"/>
                  <a:gd name="connsiteY5" fmla="*/ 658358 h 1316717"/>
                  <a:gd name="connsiteX6" fmla="*/ 309203 w 571820"/>
                  <a:gd name="connsiteY6" fmla="*/ 24345 h 1316717"/>
                  <a:gd name="connsiteX7" fmla="*/ 289403 w 571820"/>
                  <a:gd name="connsiteY7" fmla="*/ 6349 h 1316717"/>
                  <a:gd name="connsiteX8" fmla="*/ 289403 w 571820"/>
                  <a:gd name="connsiteY8" fmla="*/ 0 h 1316717"/>
                  <a:gd name="connsiteX9" fmla="*/ 285910 w 571820"/>
                  <a:gd name="connsiteY9" fmla="*/ 3175 h 1316717"/>
                  <a:gd name="connsiteX10" fmla="*/ 282417 w 571820"/>
                  <a:gd name="connsiteY10" fmla="*/ 0 h 1316717"/>
                  <a:gd name="connsiteX11" fmla="*/ 282417 w 571820"/>
                  <a:gd name="connsiteY11" fmla="*/ 6350 h 1316717"/>
                  <a:gd name="connsiteX12" fmla="*/ 262617 w 571820"/>
                  <a:gd name="connsiteY12" fmla="*/ 24345 h 1316717"/>
                  <a:gd name="connsiteX13" fmla="*/ 0 w 571820"/>
                  <a:gd name="connsiteY13" fmla="*/ 658359 h 1316717"/>
                  <a:gd name="connsiteX14" fmla="*/ 262617 w 571820"/>
                  <a:gd name="connsiteY14" fmla="*/ 1292372 h 1316717"/>
                  <a:gd name="connsiteX15" fmla="*/ 282417 w 571820"/>
                  <a:gd name="connsiteY15" fmla="*/ 1310368 h 131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1820" h="1316717">
                    <a:moveTo>
                      <a:pt x="282417" y="1316717"/>
                    </a:moveTo>
                    <a:lnTo>
                      <a:pt x="285910" y="1313542"/>
                    </a:lnTo>
                    <a:lnTo>
                      <a:pt x="289403" y="1316717"/>
                    </a:lnTo>
                    <a:lnTo>
                      <a:pt x="289403" y="1310368"/>
                    </a:lnTo>
                    <a:lnTo>
                      <a:pt x="309203" y="1292372"/>
                    </a:lnTo>
                    <a:cubicBezTo>
                      <a:pt x="471461" y="1130114"/>
                      <a:pt x="571820" y="905956"/>
                      <a:pt x="571820" y="658358"/>
                    </a:cubicBezTo>
                    <a:cubicBezTo>
                      <a:pt x="571820" y="410761"/>
                      <a:pt x="471461" y="186603"/>
                      <a:pt x="309203" y="24345"/>
                    </a:cubicBezTo>
                    <a:lnTo>
                      <a:pt x="289403" y="6349"/>
                    </a:lnTo>
                    <a:lnTo>
                      <a:pt x="289403" y="0"/>
                    </a:lnTo>
                    <a:lnTo>
                      <a:pt x="285910" y="3175"/>
                    </a:lnTo>
                    <a:lnTo>
                      <a:pt x="282417" y="0"/>
                    </a:lnTo>
                    <a:lnTo>
                      <a:pt x="282417" y="6350"/>
                    </a:lnTo>
                    <a:lnTo>
                      <a:pt x="262617" y="24345"/>
                    </a:lnTo>
                    <a:cubicBezTo>
                      <a:pt x="100359" y="186604"/>
                      <a:pt x="0" y="410761"/>
                      <a:pt x="0" y="658359"/>
                    </a:cubicBezTo>
                    <a:cubicBezTo>
                      <a:pt x="0" y="905956"/>
                      <a:pt x="100359" y="1130114"/>
                      <a:pt x="262617" y="1292372"/>
                    </a:cubicBezTo>
                    <a:lnTo>
                      <a:pt x="282417" y="1310368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E8BDE04-7F31-4EEC-9104-C642A25CA9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36D1EC2-2F56-400A-A1B4-86538216A8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D1041CC3-7885-4E28-927C-FD13BA1703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31D4CE7-49CC-44F8-91C3-7356DDDB21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857FF28-CD46-45E4-AEAF-7318A74449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FF33D07-5387-4270-A0E6-7ED9E10B1A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049F146-DADD-4A7F-B64A-C14385351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8669440" y="397061"/>
              <a:ext cx="1785983" cy="2208479"/>
              <a:chOff x="2725201" y="4453039"/>
              <a:chExt cx="1785983" cy="2208479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08208227-E6FD-4E62-A3E5-339B3116B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3618192" y="4453039"/>
                <a:ext cx="0" cy="22084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EBE45BAE-1944-4D0F-8799-E631B489FF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2738439" y="5243393"/>
                <a:ext cx="17609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B4E4D53-4C64-4FFC-9DEE-D23E84F95A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725201" y="4861779"/>
                <a:ext cx="1785983" cy="1799739"/>
              </a:xfrm>
              <a:custGeom>
                <a:avLst/>
                <a:gdLst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892991 w 1785983"/>
                  <a:gd name="connsiteY8" fmla="*/ 1795123 h 1799739"/>
                  <a:gd name="connsiteX9" fmla="*/ 763082 w 1785983"/>
                  <a:gd name="connsiteY9" fmla="*/ 1694835 h 1799739"/>
                  <a:gd name="connsiteX10" fmla="*/ 379877 w 1785983"/>
                  <a:gd name="connsiteY10" fmla="*/ 3722 h 1799739"/>
                  <a:gd name="connsiteX11" fmla="*/ 440819 w 1785983"/>
                  <a:gd name="connsiteY11" fmla="*/ 59 h 1799739"/>
                  <a:gd name="connsiteX0" fmla="*/ 440819 w 1785983"/>
                  <a:gd name="connsiteY0" fmla="*/ 59 h 1849891"/>
                  <a:gd name="connsiteX1" fmla="*/ 845918 w 1785983"/>
                  <a:gd name="connsiteY1" fmla="*/ 261596 h 1849891"/>
                  <a:gd name="connsiteX2" fmla="*/ 892992 w 1785983"/>
                  <a:gd name="connsiteY2" fmla="*/ 360758 h 1849891"/>
                  <a:gd name="connsiteX3" fmla="*/ 892992 w 1785983"/>
                  <a:gd name="connsiteY3" fmla="*/ 365372 h 1849891"/>
                  <a:gd name="connsiteX4" fmla="*/ 940065 w 1785983"/>
                  <a:gd name="connsiteY4" fmla="*/ 266212 h 1849891"/>
                  <a:gd name="connsiteX5" fmla="*/ 1406106 w 1785983"/>
                  <a:gd name="connsiteY5" fmla="*/ 8338 h 1849891"/>
                  <a:gd name="connsiteX6" fmla="*/ 1022901 w 1785983"/>
                  <a:gd name="connsiteY6" fmla="*/ 1699451 h 1849891"/>
                  <a:gd name="connsiteX7" fmla="*/ 892991 w 1785983"/>
                  <a:gd name="connsiteY7" fmla="*/ 1799739 h 1849891"/>
                  <a:gd name="connsiteX8" fmla="*/ 838223 w 1785983"/>
                  <a:gd name="connsiteY8" fmla="*/ 1849891 h 1849891"/>
                  <a:gd name="connsiteX9" fmla="*/ 763082 w 1785983"/>
                  <a:gd name="connsiteY9" fmla="*/ 1694835 h 1849891"/>
                  <a:gd name="connsiteX10" fmla="*/ 379877 w 1785983"/>
                  <a:gd name="connsiteY10" fmla="*/ 3722 h 1849891"/>
                  <a:gd name="connsiteX11" fmla="*/ 440819 w 1785983"/>
                  <a:gd name="connsiteY11" fmla="*/ 59 h 1849891"/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763082 w 1785983"/>
                  <a:gd name="connsiteY8" fmla="*/ 1694835 h 1799739"/>
                  <a:gd name="connsiteX9" fmla="*/ 379877 w 1785983"/>
                  <a:gd name="connsiteY9" fmla="*/ 3722 h 1799739"/>
                  <a:gd name="connsiteX10" fmla="*/ 440819 w 1785983"/>
                  <a:gd name="connsiteY10" fmla="*/ 59 h 17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983" h="1799739">
                    <a:moveTo>
                      <a:pt x="440819" y="59"/>
                    </a:moveTo>
                    <a:cubicBezTo>
                      <a:pt x="584367" y="2557"/>
                      <a:pt x="735105" y="83293"/>
                      <a:pt x="845918" y="261596"/>
                    </a:cubicBezTo>
                    <a:lnTo>
                      <a:pt x="892992" y="360758"/>
                    </a:lnTo>
                    <a:lnTo>
                      <a:pt x="892992" y="365372"/>
                    </a:lnTo>
                    <a:lnTo>
                      <a:pt x="940065" y="266212"/>
                    </a:lnTo>
                    <a:cubicBezTo>
                      <a:pt x="1066709" y="62437"/>
                      <a:pt x="1245499" y="-13903"/>
                      <a:pt x="1406106" y="8338"/>
                    </a:cubicBezTo>
                    <a:cubicBezTo>
                      <a:pt x="1827702" y="66720"/>
                      <a:pt x="2124001" y="804388"/>
                      <a:pt x="1022901" y="1699451"/>
                    </a:cubicBezTo>
                    <a:lnTo>
                      <a:pt x="892991" y="1799739"/>
                    </a:lnTo>
                    <a:lnTo>
                      <a:pt x="763082" y="1694835"/>
                    </a:lnTo>
                    <a:cubicBezTo>
                      <a:pt x="-338018" y="799772"/>
                      <a:pt x="-41719" y="62104"/>
                      <a:pt x="379877" y="3722"/>
                    </a:cubicBezTo>
                    <a:cubicBezTo>
                      <a:pt x="399953" y="942"/>
                      <a:pt x="420313" y="-298"/>
                      <a:pt x="440819" y="59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6" name="Rectangle 30">
                <a:extLst>
                  <a:ext uri="{FF2B5EF4-FFF2-40B4-BE49-F238E27FC236}">
                    <a16:creationId xmlns:a16="http://schemas.microsoft.com/office/drawing/2014/main" id="{1E469BE5-4D66-4EF4-8D95-9EE9B49E1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124232" y="5447997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17" name="Rectangle 30">
                <a:extLst>
                  <a:ext uri="{FF2B5EF4-FFF2-40B4-BE49-F238E27FC236}">
                    <a16:creationId xmlns:a16="http://schemas.microsoft.com/office/drawing/2014/main" id="{97CC8B6D-C9C9-4420-B145-C479DBBFBB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315029" y="5983110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C305DC7-D46C-40E8-B181-98D0417C3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V="1">
              <a:off x="9101269" y="2385858"/>
              <a:ext cx="864005" cy="1032464"/>
              <a:chOff x="2207971" y="2384401"/>
              <a:chExt cx="864005" cy="1032464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74A907D-7F5B-49D1-99A2-2EE5CBE606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2CB551E-1E4C-467D-A3D3-7BA52A2720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FA76F48-9EFD-452A-B0B9-363207E9F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FA58951F-7DDC-408C-A381-96773B5C04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844DEAE-03C1-47CA-AD25-A4799167650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DED8F11-2AB8-4BC3-90AA-2063E1199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92921" y="5784159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FFC5F39-870E-4D66-853D-4F4EE1C51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514516" y="834250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88C80A8-E095-4A4F-87E4-8AD7E7C5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10698843" y="1090043"/>
              <a:ext cx="901736" cy="2160000"/>
              <a:chOff x="8217770" y="397306"/>
              <a:chExt cx="901736" cy="2160000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2ABDBCCB-5528-4B88-8E71-4594FA5300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668638" y="397306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72526B2-FC30-4028-887E-A0A9559FD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8217770" y="397306"/>
                <a:ext cx="901736" cy="1868598"/>
              </a:xfrm>
              <a:custGeom>
                <a:avLst/>
                <a:gdLst>
                  <a:gd name="connsiteX0" fmla="*/ 450869 w 901736"/>
                  <a:gd name="connsiteY0" fmla="*/ 0 h 1868598"/>
                  <a:gd name="connsiteX1" fmla="*/ 450868 w 901736"/>
                  <a:gd name="connsiteY1" fmla="*/ 0 h 1868598"/>
                  <a:gd name="connsiteX2" fmla="*/ 450867 w 901736"/>
                  <a:gd name="connsiteY2" fmla="*/ 0 h 1868598"/>
                  <a:gd name="connsiteX3" fmla="*/ 409125 w 901736"/>
                  <a:gd name="connsiteY3" fmla="*/ 52638 h 1868598"/>
                  <a:gd name="connsiteX4" fmla="*/ 7089 w 901736"/>
                  <a:gd name="connsiteY4" fmla="*/ 1225278 h 1868598"/>
                  <a:gd name="connsiteX5" fmla="*/ 140 w 901736"/>
                  <a:gd name="connsiteY5" fmla="*/ 1416229 h 1868598"/>
                  <a:gd name="connsiteX6" fmla="*/ 141 w 901736"/>
                  <a:gd name="connsiteY6" fmla="*/ 1416229 h 1868598"/>
                  <a:gd name="connsiteX7" fmla="*/ 0 w 901736"/>
                  <a:gd name="connsiteY7" fmla="*/ 1420099 h 1868598"/>
                  <a:gd name="connsiteX8" fmla="*/ 9012 w 901736"/>
                  <a:gd name="connsiteY8" fmla="*/ 1509500 h 1868598"/>
                  <a:gd name="connsiteX9" fmla="*/ 449610 w 901736"/>
                  <a:gd name="connsiteY9" fmla="*/ 1868598 h 1868598"/>
                  <a:gd name="connsiteX10" fmla="*/ 450868 w 901736"/>
                  <a:gd name="connsiteY10" fmla="*/ 1868471 h 1868598"/>
                  <a:gd name="connsiteX11" fmla="*/ 452126 w 901736"/>
                  <a:gd name="connsiteY11" fmla="*/ 1868598 h 1868598"/>
                  <a:gd name="connsiteX12" fmla="*/ 892724 w 901736"/>
                  <a:gd name="connsiteY12" fmla="*/ 1509500 h 1868598"/>
                  <a:gd name="connsiteX13" fmla="*/ 901736 w 901736"/>
                  <a:gd name="connsiteY13" fmla="*/ 1420099 h 1868598"/>
                  <a:gd name="connsiteX14" fmla="*/ 901595 w 901736"/>
                  <a:gd name="connsiteY14" fmla="*/ 1416229 h 1868598"/>
                  <a:gd name="connsiteX15" fmla="*/ 901596 w 901736"/>
                  <a:gd name="connsiteY15" fmla="*/ 1416229 h 1868598"/>
                  <a:gd name="connsiteX16" fmla="*/ 894647 w 901736"/>
                  <a:gd name="connsiteY16" fmla="*/ 1225278 h 1868598"/>
                  <a:gd name="connsiteX17" fmla="*/ 492611 w 901736"/>
                  <a:gd name="connsiteY17" fmla="*/ 52638 h 18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1736" h="1868598">
                    <a:moveTo>
                      <a:pt x="450869" y="0"/>
                    </a:moveTo>
                    <a:lnTo>
                      <a:pt x="450868" y="0"/>
                    </a:lnTo>
                    <a:lnTo>
                      <a:pt x="450867" y="0"/>
                    </a:lnTo>
                    <a:lnTo>
                      <a:pt x="409125" y="52638"/>
                    </a:lnTo>
                    <a:cubicBezTo>
                      <a:pt x="187876" y="359618"/>
                      <a:pt x="40481" y="769067"/>
                      <a:pt x="7089" y="1225278"/>
                    </a:cubicBezTo>
                    <a:lnTo>
                      <a:pt x="140" y="1416229"/>
                    </a:lnTo>
                    <a:lnTo>
                      <a:pt x="141" y="1416229"/>
                    </a:lnTo>
                    <a:lnTo>
                      <a:pt x="0" y="1420099"/>
                    </a:lnTo>
                    <a:lnTo>
                      <a:pt x="9012" y="1509500"/>
                    </a:lnTo>
                    <a:cubicBezTo>
                      <a:pt x="50948" y="1714437"/>
                      <a:pt x="232276" y="1868598"/>
                      <a:pt x="449610" y="1868598"/>
                    </a:cubicBezTo>
                    <a:lnTo>
                      <a:pt x="450868" y="1868471"/>
                    </a:lnTo>
                    <a:lnTo>
                      <a:pt x="452126" y="1868598"/>
                    </a:lnTo>
                    <a:cubicBezTo>
                      <a:pt x="669460" y="1868598"/>
                      <a:pt x="850788" y="1714437"/>
                      <a:pt x="892724" y="1509500"/>
                    </a:cubicBezTo>
                    <a:lnTo>
                      <a:pt x="901736" y="1420099"/>
                    </a:lnTo>
                    <a:lnTo>
                      <a:pt x="901595" y="1416229"/>
                    </a:lnTo>
                    <a:lnTo>
                      <a:pt x="901596" y="1416229"/>
                    </a:lnTo>
                    <a:lnTo>
                      <a:pt x="894647" y="1225278"/>
                    </a:lnTo>
                    <a:cubicBezTo>
                      <a:pt x="861255" y="769067"/>
                      <a:pt x="713860" y="359618"/>
                      <a:pt x="492611" y="52638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06" name="Rectangle 5">
                <a:extLst>
                  <a:ext uri="{FF2B5EF4-FFF2-40B4-BE49-F238E27FC236}">
                    <a16:creationId xmlns:a16="http://schemas.microsoft.com/office/drawing/2014/main" id="{6F50CD0A-EB53-43E3-B229-56581B16DE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370075" y="1136688"/>
                <a:ext cx="597126" cy="597126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07" name="Rectangle 5">
                <a:extLst>
                  <a:ext uri="{FF2B5EF4-FFF2-40B4-BE49-F238E27FC236}">
                    <a16:creationId xmlns:a16="http://schemas.microsoft.com/office/drawing/2014/main" id="{07439A8C-E126-4EF8-9DDE-B12EEB6344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457521" y="720913"/>
                <a:ext cx="422234" cy="422234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971A352-3CE3-4D4E-89FF-4AC76D562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8254545" y="4918166"/>
              <a:ext cx="571820" cy="1620000"/>
              <a:chOff x="8482785" y="4330454"/>
              <a:chExt cx="571820" cy="1620000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181DD3C-BB7E-4654-97CB-5EBA46737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BFDB5FE-621F-4885-8FE3-F32C80AB0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3C986CB-6F99-49CC-B770-5C631F665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8100000" flipH="1">
              <a:off x="11104707" y="427549"/>
              <a:ext cx="464739" cy="900000"/>
              <a:chOff x="4511184" y="2651374"/>
              <a:chExt cx="464739" cy="900000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ECC4036-7099-49F0-A624-8E4B788490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 flipH="1" flipV="1">
                <a:off x="4511184" y="2990814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D9D2BC0-F00D-4508-B62B-4150C07B9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V="1">
                <a:off x="4743982" y="2651374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F18E6BD-966C-4F02-88A7-85B2821615C8}"/>
              </a:ext>
            </a:extLst>
          </p:cNvPr>
          <p:cNvSpPr txBox="1"/>
          <p:nvPr/>
        </p:nvSpPr>
        <p:spPr>
          <a:xfrm>
            <a:off x="4062953" y="4270342"/>
            <a:ext cx="3914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Music is great for special occasions and formal rituals, but it can also be a fun everyday ritual!</a:t>
            </a:r>
          </a:p>
        </p:txBody>
      </p:sp>
    </p:spTree>
    <p:extLst>
      <p:ext uri="{BB962C8B-B14F-4D97-AF65-F5344CB8AC3E}">
        <p14:creationId xmlns:p14="http://schemas.microsoft.com/office/powerpoint/2010/main" val="27169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D366A-6F55-4893-95F3-AD19B304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976" y="1079500"/>
            <a:ext cx="4456328" cy="2138400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dirty="0"/>
              <a:t>Lesson 3: Music and ritual in everyday life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77D5044-C0FC-41BD-921B-D2CEA70F4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759198" y="604046"/>
            <a:ext cx="464739" cy="464739"/>
          </a:xfrm>
          <a:custGeom>
            <a:avLst/>
            <a:gdLst>
              <a:gd name="connsiteX0" fmla="*/ 464132 w 464739"/>
              <a:gd name="connsiteY0" fmla="*/ 463881 h 464739"/>
              <a:gd name="connsiteX1" fmla="*/ 463891 w 464739"/>
              <a:gd name="connsiteY1" fmla="*/ 463892 h 464739"/>
              <a:gd name="connsiteX2" fmla="*/ 463880 w 464739"/>
              <a:gd name="connsiteY2" fmla="*/ 464132 h 464739"/>
              <a:gd name="connsiteX3" fmla="*/ 463651 w 464739"/>
              <a:gd name="connsiteY3" fmla="*/ 463904 h 464739"/>
              <a:gd name="connsiteX4" fmla="*/ 446142 w 464739"/>
              <a:gd name="connsiteY4" fmla="*/ 464739 h 464739"/>
              <a:gd name="connsiteX5" fmla="*/ 130673 w 464739"/>
              <a:gd name="connsiteY5" fmla="*/ 334067 h 464739"/>
              <a:gd name="connsiteX6" fmla="*/ 0 w 464739"/>
              <a:gd name="connsiteY6" fmla="*/ 18597 h 464739"/>
              <a:gd name="connsiteX7" fmla="*/ 836 w 464739"/>
              <a:gd name="connsiteY7" fmla="*/ 1089 h 464739"/>
              <a:gd name="connsiteX8" fmla="*/ 607 w 464739"/>
              <a:gd name="connsiteY8" fmla="*/ 859 h 464739"/>
              <a:gd name="connsiteX9" fmla="*/ 848 w 464739"/>
              <a:gd name="connsiteY9" fmla="*/ 848 h 464739"/>
              <a:gd name="connsiteX10" fmla="*/ 859 w 464739"/>
              <a:gd name="connsiteY10" fmla="*/ 607 h 464739"/>
              <a:gd name="connsiteX11" fmla="*/ 1089 w 464739"/>
              <a:gd name="connsiteY11" fmla="*/ 836 h 464739"/>
              <a:gd name="connsiteX12" fmla="*/ 18597 w 464739"/>
              <a:gd name="connsiteY12" fmla="*/ 0 h 464739"/>
              <a:gd name="connsiteX13" fmla="*/ 334067 w 464739"/>
              <a:gd name="connsiteY13" fmla="*/ 130672 h 464739"/>
              <a:gd name="connsiteX14" fmla="*/ 464739 w 464739"/>
              <a:gd name="connsiteY14" fmla="*/ 446142 h 464739"/>
              <a:gd name="connsiteX15" fmla="*/ 463903 w 464739"/>
              <a:gd name="connsiteY15" fmla="*/ 463652 h 46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739" h="464739">
                <a:moveTo>
                  <a:pt x="464132" y="463881"/>
                </a:moveTo>
                <a:lnTo>
                  <a:pt x="463891" y="463892"/>
                </a:lnTo>
                <a:lnTo>
                  <a:pt x="463880" y="464132"/>
                </a:lnTo>
                <a:lnTo>
                  <a:pt x="463651" y="463904"/>
                </a:lnTo>
                <a:lnTo>
                  <a:pt x="446142" y="464739"/>
                </a:lnTo>
                <a:cubicBezTo>
                  <a:pt x="331965" y="464739"/>
                  <a:pt x="217787" y="421182"/>
                  <a:pt x="130673" y="334067"/>
                </a:cubicBezTo>
                <a:cubicBezTo>
                  <a:pt x="43558" y="246953"/>
                  <a:pt x="1" y="132775"/>
                  <a:pt x="0" y="18597"/>
                </a:cubicBezTo>
                <a:lnTo>
                  <a:pt x="836" y="1089"/>
                </a:lnTo>
                <a:lnTo>
                  <a:pt x="607" y="859"/>
                </a:lnTo>
                <a:lnTo>
                  <a:pt x="848" y="848"/>
                </a:lnTo>
                <a:lnTo>
                  <a:pt x="859" y="607"/>
                </a:lnTo>
                <a:lnTo>
                  <a:pt x="1089" y="836"/>
                </a:lnTo>
                <a:lnTo>
                  <a:pt x="18597" y="0"/>
                </a:lnTo>
                <a:cubicBezTo>
                  <a:pt x="132775" y="0"/>
                  <a:pt x="246952" y="43557"/>
                  <a:pt x="334067" y="130672"/>
                </a:cubicBezTo>
                <a:cubicBezTo>
                  <a:pt x="421182" y="217787"/>
                  <a:pt x="464739" y="331964"/>
                  <a:pt x="464739" y="446142"/>
                </a:cubicBezTo>
                <a:lnTo>
                  <a:pt x="463903" y="4636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40C59C6-5DFE-4F83-A118-7B0F1AD93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07906" y="2694497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273AD71-A9B2-42A5-A6AA-DC06CC4F8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1638112" y="796012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D743CE-A4C9-4C61-8969-5096C42E4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85060" y="882376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D12B198-BFE5-4867-B13A-199FE41B4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39412" y="1420178"/>
            <a:ext cx="901736" cy="1868598"/>
          </a:xfrm>
          <a:custGeom>
            <a:avLst/>
            <a:gdLst>
              <a:gd name="connsiteX0" fmla="*/ 450869 w 901736"/>
              <a:gd name="connsiteY0" fmla="*/ 0 h 1868598"/>
              <a:gd name="connsiteX1" fmla="*/ 492611 w 901736"/>
              <a:gd name="connsiteY1" fmla="*/ 52638 h 1868598"/>
              <a:gd name="connsiteX2" fmla="*/ 894647 w 901736"/>
              <a:gd name="connsiteY2" fmla="*/ 1225278 h 1868598"/>
              <a:gd name="connsiteX3" fmla="*/ 901596 w 901736"/>
              <a:gd name="connsiteY3" fmla="*/ 1416229 h 1868598"/>
              <a:gd name="connsiteX4" fmla="*/ 901595 w 901736"/>
              <a:gd name="connsiteY4" fmla="*/ 1416229 h 1868598"/>
              <a:gd name="connsiteX5" fmla="*/ 901736 w 901736"/>
              <a:gd name="connsiteY5" fmla="*/ 1420099 h 1868598"/>
              <a:gd name="connsiteX6" fmla="*/ 892724 w 901736"/>
              <a:gd name="connsiteY6" fmla="*/ 1509500 h 1868598"/>
              <a:gd name="connsiteX7" fmla="*/ 452126 w 901736"/>
              <a:gd name="connsiteY7" fmla="*/ 1868598 h 1868598"/>
              <a:gd name="connsiteX8" fmla="*/ 450868 w 901736"/>
              <a:gd name="connsiteY8" fmla="*/ 1868471 h 1868598"/>
              <a:gd name="connsiteX9" fmla="*/ 450868 w 901736"/>
              <a:gd name="connsiteY9" fmla="*/ 1346995 h 1868598"/>
              <a:gd name="connsiteX10" fmla="*/ 450868 w 901736"/>
              <a:gd name="connsiteY10" fmla="*/ 969255 h 1868598"/>
              <a:gd name="connsiteX11" fmla="*/ 450868 w 901736"/>
              <a:gd name="connsiteY11" fmla="*/ 664370 h 1868598"/>
              <a:gd name="connsiteX12" fmla="*/ 450869 w 901736"/>
              <a:gd name="connsiteY12" fmla="*/ 664370 h 1868598"/>
              <a:gd name="connsiteX13" fmla="*/ 450867 w 901736"/>
              <a:gd name="connsiteY13" fmla="*/ 0 h 1868598"/>
              <a:gd name="connsiteX14" fmla="*/ 450867 w 901736"/>
              <a:gd name="connsiteY14" fmla="*/ 664370 h 1868598"/>
              <a:gd name="connsiteX15" fmla="*/ 450868 w 901736"/>
              <a:gd name="connsiteY15" fmla="*/ 664370 h 1868598"/>
              <a:gd name="connsiteX16" fmla="*/ 450868 w 901736"/>
              <a:gd name="connsiteY16" fmla="*/ 969255 h 1868598"/>
              <a:gd name="connsiteX17" fmla="*/ 450868 w 901736"/>
              <a:gd name="connsiteY17" fmla="*/ 1346995 h 1868598"/>
              <a:gd name="connsiteX18" fmla="*/ 450868 w 901736"/>
              <a:gd name="connsiteY18" fmla="*/ 1868471 h 1868598"/>
              <a:gd name="connsiteX19" fmla="*/ 449610 w 901736"/>
              <a:gd name="connsiteY19" fmla="*/ 1868598 h 1868598"/>
              <a:gd name="connsiteX20" fmla="*/ 9012 w 901736"/>
              <a:gd name="connsiteY20" fmla="*/ 1509500 h 1868598"/>
              <a:gd name="connsiteX21" fmla="*/ 0 w 901736"/>
              <a:gd name="connsiteY21" fmla="*/ 1420099 h 1868598"/>
              <a:gd name="connsiteX22" fmla="*/ 141 w 901736"/>
              <a:gd name="connsiteY22" fmla="*/ 1416229 h 1868598"/>
              <a:gd name="connsiteX23" fmla="*/ 140 w 901736"/>
              <a:gd name="connsiteY23" fmla="*/ 1416229 h 1868598"/>
              <a:gd name="connsiteX24" fmla="*/ 7089 w 901736"/>
              <a:gd name="connsiteY24" fmla="*/ 1225278 h 1868598"/>
              <a:gd name="connsiteX25" fmla="*/ 409125 w 901736"/>
              <a:gd name="connsiteY25" fmla="*/ 52638 h 18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1736" h="1868598">
                <a:moveTo>
                  <a:pt x="450869" y="0"/>
                </a:moveTo>
                <a:lnTo>
                  <a:pt x="492611" y="52638"/>
                </a:lnTo>
                <a:cubicBezTo>
                  <a:pt x="713860" y="359618"/>
                  <a:pt x="861255" y="769067"/>
                  <a:pt x="894647" y="1225278"/>
                </a:cubicBezTo>
                <a:lnTo>
                  <a:pt x="901596" y="1416229"/>
                </a:lnTo>
                <a:lnTo>
                  <a:pt x="901595" y="1416229"/>
                </a:lnTo>
                <a:lnTo>
                  <a:pt x="901736" y="1420099"/>
                </a:lnTo>
                <a:lnTo>
                  <a:pt x="892724" y="1509500"/>
                </a:lnTo>
                <a:cubicBezTo>
                  <a:pt x="850788" y="1714437"/>
                  <a:pt x="669460" y="1868598"/>
                  <a:pt x="452126" y="1868598"/>
                </a:cubicBezTo>
                <a:lnTo>
                  <a:pt x="450868" y="1868471"/>
                </a:lnTo>
                <a:lnTo>
                  <a:pt x="450868" y="1346995"/>
                </a:lnTo>
                <a:lnTo>
                  <a:pt x="450868" y="969255"/>
                </a:lnTo>
                <a:lnTo>
                  <a:pt x="450868" y="664370"/>
                </a:lnTo>
                <a:lnTo>
                  <a:pt x="450869" y="664370"/>
                </a:lnTo>
                <a:close/>
                <a:moveTo>
                  <a:pt x="450867" y="0"/>
                </a:moveTo>
                <a:lnTo>
                  <a:pt x="450867" y="664370"/>
                </a:lnTo>
                <a:lnTo>
                  <a:pt x="450868" y="664370"/>
                </a:lnTo>
                <a:lnTo>
                  <a:pt x="450868" y="969255"/>
                </a:lnTo>
                <a:lnTo>
                  <a:pt x="450868" y="1346995"/>
                </a:lnTo>
                <a:lnTo>
                  <a:pt x="450868" y="1868471"/>
                </a:lnTo>
                <a:lnTo>
                  <a:pt x="449610" y="1868598"/>
                </a:lnTo>
                <a:cubicBezTo>
                  <a:pt x="232276" y="1868598"/>
                  <a:pt x="50948" y="1714437"/>
                  <a:pt x="9012" y="1509500"/>
                </a:cubicBezTo>
                <a:lnTo>
                  <a:pt x="0" y="1420099"/>
                </a:lnTo>
                <a:lnTo>
                  <a:pt x="141" y="1416229"/>
                </a:lnTo>
                <a:lnTo>
                  <a:pt x="140" y="1416229"/>
                </a:lnTo>
                <a:lnTo>
                  <a:pt x="7089" y="1225278"/>
                </a:lnTo>
                <a:cubicBezTo>
                  <a:pt x="40481" y="769067"/>
                  <a:pt x="187876" y="359618"/>
                  <a:pt x="409125" y="52638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52317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14FB45-3E95-44C0-8B14-18E3A5B9B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V="1">
            <a:off x="2274277" y="2744140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F09C3B3-A2C4-4FEA-BE56-D6B9E0083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314B9F-8AF4-4376-9568-6285B1234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1C67526-3B2B-41B3-A8FD-141E1F828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06655" y="5832285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5B334E-B7AB-4395-9F2B-FD74A4085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306399" y="5010707"/>
            <a:ext cx="571820" cy="1316717"/>
          </a:xfrm>
          <a:custGeom>
            <a:avLst/>
            <a:gdLst>
              <a:gd name="connsiteX0" fmla="*/ 282417 w 571820"/>
              <a:gd name="connsiteY0" fmla="*/ 0 h 1316717"/>
              <a:gd name="connsiteX1" fmla="*/ 285910 w 571820"/>
              <a:gd name="connsiteY1" fmla="*/ 3175 h 1316717"/>
              <a:gd name="connsiteX2" fmla="*/ 287393 w 571820"/>
              <a:gd name="connsiteY2" fmla="*/ 1827 h 1316717"/>
              <a:gd name="connsiteX3" fmla="*/ 289403 w 571820"/>
              <a:gd name="connsiteY3" fmla="*/ 0 h 1316717"/>
              <a:gd name="connsiteX4" fmla="*/ 289403 w 571820"/>
              <a:gd name="connsiteY4" fmla="*/ 6349 h 1316717"/>
              <a:gd name="connsiteX5" fmla="*/ 309203 w 571820"/>
              <a:gd name="connsiteY5" fmla="*/ 24345 h 1316717"/>
              <a:gd name="connsiteX6" fmla="*/ 571820 w 571820"/>
              <a:gd name="connsiteY6" fmla="*/ 658359 h 1316717"/>
              <a:gd name="connsiteX7" fmla="*/ 309203 w 571820"/>
              <a:gd name="connsiteY7" fmla="*/ 1292372 h 1316717"/>
              <a:gd name="connsiteX8" fmla="*/ 289403 w 571820"/>
              <a:gd name="connsiteY8" fmla="*/ 1310368 h 1316717"/>
              <a:gd name="connsiteX9" fmla="*/ 289403 w 571820"/>
              <a:gd name="connsiteY9" fmla="*/ 1316717 h 1316717"/>
              <a:gd name="connsiteX10" fmla="*/ 287393 w 571820"/>
              <a:gd name="connsiteY10" fmla="*/ 1314890 h 1316717"/>
              <a:gd name="connsiteX11" fmla="*/ 285910 w 571820"/>
              <a:gd name="connsiteY11" fmla="*/ 1313542 h 1316717"/>
              <a:gd name="connsiteX12" fmla="*/ 282417 w 571820"/>
              <a:gd name="connsiteY12" fmla="*/ 1316717 h 1316717"/>
              <a:gd name="connsiteX13" fmla="*/ 282417 w 571820"/>
              <a:gd name="connsiteY13" fmla="*/ 1310367 h 1316717"/>
              <a:gd name="connsiteX14" fmla="*/ 262617 w 571820"/>
              <a:gd name="connsiteY14" fmla="*/ 1292372 h 1316717"/>
              <a:gd name="connsiteX15" fmla="*/ 0 w 571820"/>
              <a:gd name="connsiteY15" fmla="*/ 658358 h 1316717"/>
              <a:gd name="connsiteX16" fmla="*/ 262617 w 571820"/>
              <a:gd name="connsiteY16" fmla="*/ 24345 h 1316717"/>
              <a:gd name="connsiteX17" fmla="*/ 282417 w 571820"/>
              <a:gd name="connsiteY17" fmla="*/ 6349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20" h="1316717">
                <a:moveTo>
                  <a:pt x="282417" y="0"/>
                </a:moveTo>
                <a:lnTo>
                  <a:pt x="285910" y="3175"/>
                </a:lnTo>
                <a:lnTo>
                  <a:pt x="287393" y="1827"/>
                </a:lnTo>
                <a:lnTo>
                  <a:pt x="289403" y="0"/>
                </a:lnTo>
                <a:lnTo>
                  <a:pt x="289403" y="6349"/>
                </a:lnTo>
                <a:lnTo>
                  <a:pt x="309203" y="24345"/>
                </a:lnTo>
                <a:cubicBezTo>
                  <a:pt x="471461" y="186603"/>
                  <a:pt x="571820" y="410761"/>
                  <a:pt x="571820" y="658359"/>
                </a:cubicBezTo>
                <a:cubicBezTo>
                  <a:pt x="571820" y="905956"/>
                  <a:pt x="471461" y="1130114"/>
                  <a:pt x="309203" y="1292372"/>
                </a:cubicBezTo>
                <a:lnTo>
                  <a:pt x="289403" y="1310368"/>
                </a:lnTo>
                <a:lnTo>
                  <a:pt x="289403" y="1316717"/>
                </a:lnTo>
                <a:lnTo>
                  <a:pt x="287393" y="1314890"/>
                </a:lnTo>
                <a:lnTo>
                  <a:pt x="285910" y="1313542"/>
                </a:lnTo>
                <a:lnTo>
                  <a:pt x="282417" y="1316717"/>
                </a:lnTo>
                <a:lnTo>
                  <a:pt x="282417" y="1310367"/>
                </a:lnTo>
                <a:lnTo>
                  <a:pt x="262617" y="1292372"/>
                </a:lnTo>
                <a:cubicBezTo>
                  <a:pt x="100359" y="1130113"/>
                  <a:pt x="0" y="905956"/>
                  <a:pt x="0" y="658358"/>
                </a:cubicBezTo>
                <a:cubicBezTo>
                  <a:pt x="0" y="410761"/>
                  <a:pt x="100359" y="186603"/>
                  <a:pt x="262617" y="24345"/>
                </a:cubicBezTo>
                <a:lnTo>
                  <a:pt x="282417" y="6349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82A241-3D03-49F2-9515-690487FBF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4789" y="608309"/>
            <a:ext cx="3532531" cy="5929857"/>
            <a:chOff x="404789" y="608309"/>
            <a:chExt cx="3532531" cy="592985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06EB4C5-742F-447D-B28D-F64AB9EEE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 flipV="1">
              <a:off x="559780" y="2646371"/>
              <a:ext cx="2287608" cy="3673900"/>
              <a:chOff x="-6080955" y="3437416"/>
              <a:chExt cx="2287608" cy="3673900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4995024-146A-4770-B919-056CCF5537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-4937151" y="4754133"/>
                <a:ext cx="0" cy="23571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0E9FCC2-0C21-4DAF-B958-07DD64296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-5226554" y="3437416"/>
                <a:ext cx="571820" cy="1316717"/>
              </a:xfrm>
              <a:custGeom>
                <a:avLst/>
                <a:gdLst>
                  <a:gd name="connsiteX0" fmla="*/ 282417 w 571820"/>
                  <a:gd name="connsiteY0" fmla="*/ 1316717 h 1316717"/>
                  <a:gd name="connsiteX1" fmla="*/ 285910 w 571820"/>
                  <a:gd name="connsiteY1" fmla="*/ 1313542 h 1316717"/>
                  <a:gd name="connsiteX2" fmla="*/ 289403 w 571820"/>
                  <a:gd name="connsiteY2" fmla="*/ 1316717 h 1316717"/>
                  <a:gd name="connsiteX3" fmla="*/ 289403 w 571820"/>
                  <a:gd name="connsiteY3" fmla="*/ 1310368 h 1316717"/>
                  <a:gd name="connsiteX4" fmla="*/ 309203 w 571820"/>
                  <a:gd name="connsiteY4" fmla="*/ 1292372 h 1316717"/>
                  <a:gd name="connsiteX5" fmla="*/ 571820 w 571820"/>
                  <a:gd name="connsiteY5" fmla="*/ 658358 h 1316717"/>
                  <a:gd name="connsiteX6" fmla="*/ 309203 w 571820"/>
                  <a:gd name="connsiteY6" fmla="*/ 24345 h 1316717"/>
                  <a:gd name="connsiteX7" fmla="*/ 289403 w 571820"/>
                  <a:gd name="connsiteY7" fmla="*/ 6349 h 1316717"/>
                  <a:gd name="connsiteX8" fmla="*/ 289403 w 571820"/>
                  <a:gd name="connsiteY8" fmla="*/ 0 h 1316717"/>
                  <a:gd name="connsiteX9" fmla="*/ 285910 w 571820"/>
                  <a:gd name="connsiteY9" fmla="*/ 3175 h 1316717"/>
                  <a:gd name="connsiteX10" fmla="*/ 282417 w 571820"/>
                  <a:gd name="connsiteY10" fmla="*/ 0 h 1316717"/>
                  <a:gd name="connsiteX11" fmla="*/ 282417 w 571820"/>
                  <a:gd name="connsiteY11" fmla="*/ 6350 h 1316717"/>
                  <a:gd name="connsiteX12" fmla="*/ 262617 w 571820"/>
                  <a:gd name="connsiteY12" fmla="*/ 24345 h 1316717"/>
                  <a:gd name="connsiteX13" fmla="*/ 0 w 571820"/>
                  <a:gd name="connsiteY13" fmla="*/ 658359 h 1316717"/>
                  <a:gd name="connsiteX14" fmla="*/ 262617 w 571820"/>
                  <a:gd name="connsiteY14" fmla="*/ 1292372 h 1316717"/>
                  <a:gd name="connsiteX15" fmla="*/ 282417 w 571820"/>
                  <a:gd name="connsiteY15" fmla="*/ 1310368 h 131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1820" h="1316717">
                    <a:moveTo>
                      <a:pt x="282417" y="1316717"/>
                    </a:moveTo>
                    <a:lnTo>
                      <a:pt x="285910" y="1313542"/>
                    </a:lnTo>
                    <a:lnTo>
                      <a:pt x="289403" y="1316717"/>
                    </a:lnTo>
                    <a:lnTo>
                      <a:pt x="289403" y="1310368"/>
                    </a:lnTo>
                    <a:lnTo>
                      <a:pt x="309203" y="1292372"/>
                    </a:lnTo>
                    <a:cubicBezTo>
                      <a:pt x="471461" y="1130114"/>
                      <a:pt x="571820" y="905956"/>
                      <a:pt x="571820" y="658358"/>
                    </a:cubicBezTo>
                    <a:cubicBezTo>
                      <a:pt x="571820" y="410761"/>
                      <a:pt x="471461" y="186603"/>
                      <a:pt x="309203" y="24345"/>
                    </a:cubicBezTo>
                    <a:lnTo>
                      <a:pt x="289403" y="6349"/>
                    </a:lnTo>
                    <a:lnTo>
                      <a:pt x="289403" y="0"/>
                    </a:lnTo>
                    <a:lnTo>
                      <a:pt x="285910" y="3175"/>
                    </a:lnTo>
                    <a:lnTo>
                      <a:pt x="282417" y="0"/>
                    </a:lnTo>
                    <a:lnTo>
                      <a:pt x="282417" y="6350"/>
                    </a:lnTo>
                    <a:lnTo>
                      <a:pt x="262617" y="24345"/>
                    </a:lnTo>
                    <a:cubicBezTo>
                      <a:pt x="100359" y="186604"/>
                      <a:pt x="0" y="410761"/>
                      <a:pt x="0" y="658359"/>
                    </a:cubicBezTo>
                    <a:cubicBezTo>
                      <a:pt x="0" y="905956"/>
                      <a:pt x="100359" y="1130114"/>
                      <a:pt x="262617" y="1292372"/>
                    </a:cubicBezTo>
                    <a:lnTo>
                      <a:pt x="282417" y="1310368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342065E-24B7-4441-88A9-98962993F8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23FA6BA-2513-415C-BA4B-E879A41010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6239F02-2DBC-4CAC-AA3F-243D0649B9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B11F1A6-D8AC-465F-9ED9-554E58F73A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066101D-03CF-4DB9-B962-F7DB806FD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45EFA12-DAD4-4108-B86D-C86A4CC88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1FE0DB-0A7E-417A-B47D-569C4FB9A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1736442" y="397061"/>
              <a:ext cx="1785983" cy="2208479"/>
              <a:chOff x="2725201" y="4453039"/>
              <a:chExt cx="1785983" cy="220847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8596D8F-CB16-49CF-B881-3AF402821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3618192" y="4453039"/>
                <a:ext cx="0" cy="22084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F37FB24-AFCD-493D-B340-7EED10E977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2738439" y="5243393"/>
                <a:ext cx="17609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89B142B-6F71-458C-8CAC-4B3E1A4415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725201" y="4861779"/>
                <a:ext cx="1785983" cy="1799739"/>
              </a:xfrm>
              <a:custGeom>
                <a:avLst/>
                <a:gdLst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892991 w 1785983"/>
                  <a:gd name="connsiteY8" fmla="*/ 1795123 h 1799739"/>
                  <a:gd name="connsiteX9" fmla="*/ 763082 w 1785983"/>
                  <a:gd name="connsiteY9" fmla="*/ 1694835 h 1799739"/>
                  <a:gd name="connsiteX10" fmla="*/ 379877 w 1785983"/>
                  <a:gd name="connsiteY10" fmla="*/ 3722 h 1799739"/>
                  <a:gd name="connsiteX11" fmla="*/ 440819 w 1785983"/>
                  <a:gd name="connsiteY11" fmla="*/ 59 h 1799739"/>
                  <a:gd name="connsiteX0" fmla="*/ 440819 w 1785983"/>
                  <a:gd name="connsiteY0" fmla="*/ 59 h 1849891"/>
                  <a:gd name="connsiteX1" fmla="*/ 845918 w 1785983"/>
                  <a:gd name="connsiteY1" fmla="*/ 261596 h 1849891"/>
                  <a:gd name="connsiteX2" fmla="*/ 892992 w 1785983"/>
                  <a:gd name="connsiteY2" fmla="*/ 360758 h 1849891"/>
                  <a:gd name="connsiteX3" fmla="*/ 892992 w 1785983"/>
                  <a:gd name="connsiteY3" fmla="*/ 365372 h 1849891"/>
                  <a:gd name="connsiteX4" fmla="*/ 940065 w 1785983"/>
                  <a:gd name="connsiteY4" fmla="*/ 266212 h 1849891"/>
                  <a:gd name="connsiteX5" fmla="*/ 1406106 w 1785983"/>
                  <a:gd name="connsiteY5" fmla="*/ 8338 h 1849891"/>
                  <a:gd name="connsiteX6" fmla="*/ 1022901 w 1785983"/>
                  <a:gd name="connsiteY6" fmla="*/ 1699451 h 1849891"/>
                  <a:gd name="connsiteX7" fmla="*/ 892991 w 1785983"/>
                  <a:gd name="connsiteY7" fmla="*/ 1799739 h 1849891"/>
                  <a:gd name="connsiteX8" fmla="*/ 838223 w 1785983"/>
                  <a:gd name="connsiteY8" fmla="*/ 1849891 h 1849891"/>
                  <a:gd name="connsiteX9" fmla="*/ 763082 w 1785983"/>
                  <a:gd name="connsiteY9" fmla="*/ 1694835 h 1849891"/>
                  <a:gd name="connsiteX10" fmla="*/ 379877 w 1785983"/>
                  <a:gd name="connsiteY10" fmla="*/ 3722 h 1849891"/>
                  <a:gd name="connsiteX11" fmla="*/ 440819 w 1785983"/>
                  <a:gd name="connsiteY11" fmla="*/ 59 h 1849891"/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763082 w 1785983"/>
                  <a:gd name="connsiteY8" fmla="*/ 1694835 h 1799739"/>
                  <a:gd name="connsiteX9" fmla="*/ 379877 w 1785983"/>
                  <a:gd name="connsiteY9" fmla="*/ 3722 h 1799739"/>
                  <a:gd name="connsiteX10" fmla="*/ 440819 w 1785983"/>
                  <a:gd name="connsiteY10" fmla="*/ 59 h 17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983" h="1799739">
                    <a:moveTo>
                      <a:pt x="440819" y="59"/>
                    </a:moveTo>
                    <a:cubicBezTo>
                      <a:pt x="584367" y="2557"/>
                      <a:pt x="735105" y="83293"/>
                      <a:pt x="845918" y="261596"/>
                    </a:cubicBezTo>
                    <a:lnTo>
                      <a:pt x="892992" y="360758"/>
                    </a:lnTo>
                    <a:lnTo>
                      <a:pt x="892992" y="365372"/>
                    </a:lnTo>
                    <a:lnTo>
                      <a:pt x="940065" y="266212"/>
                    </a:lnTo>
                    <a:cubicBezTo>
                      <a:pt x="1066709" y="62437"/>
                      <a:pt x="1245499" y="-13903"/>
                      <a:pt x="1406106" y="8338"/>
                    </a:cubicBezTo>
                    <a:cubicBezTo>
                      <a:pt x="1827702" y="66720"/>
                      <a:pt x="2124001" y="804388"/>
                      <a:pt x="1022901" y="1699451"/>
                    </a:cubicBezTo>
                    <a:lnTo>
                      <a:pt x="892991" y="1799739"/>
                    </a:lnTo>
                    <a:lnTo>
                      <a:pt x="763082" y="1694835"/>
                    </a:lnTo>
                    <a:cubicBezTo>
                      <a:pt x="-338018" y="799772"/>
                      <a:pt x="-41719" y="62104"/>
                      <a:pt x="379877" y="3722"/>
                    </a:cubicBezTo>
                    <a:cubicBezTo>
                      <a:pt x="399953" y="942"/>
                      <a:pt x="420313" y="-298"/>
                      <a:pt x="440819" y="59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Rectangle 30">
                <a:extLst>
                  <a:ext uri="{FF2B5EF4-FFF2-40B4-BE49-F238E27FC236}">
                    <a16:creationId xmlns:a16="http://schemas.microsoft.com/office/drawing/2014/main" id="{E577B59B-3FF5-4CE3-B8CD-B37F6E4E4F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124232" y="5447997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3" name="Rectangle 30">
                <a:extLst>
                  <a:ext uri="{FF2B5EF4-FFF2-40B4-BE49-F238E27FC236}">
                    <a16:creationId xmlns:a16="http://schemas.microsoft.com/office/drawing/2014/main" id="{912FC165-D3BB-433A-BEED-90223608AB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315029" y="5983110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09A7342-6944-4593-A8CB-2E56FC75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 flipV="1">
              <a:off x="2226591" y="2385858"/>
              <a:ext cx="864005" cy="1032464"/>
              <a:chOff x="2207971" y="2384401"/>
              <a:chExt cx="864005" cy="1032464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BBFA3E1-95AC-4B97-94E0-FA975C6A1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F0692E3-CEC8-47C3-B77F-E9C8614F6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B80E6A3-263D-4DD4-8C58-EA2BB38C5B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5AA2C02F-3722-4124-9F30-AB9D6F052AA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8B6EC254-9786-4485-A07E-0F055DA958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AB57BFA-A302-43AD-B2D6-EE3191DDD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58529" y="5784159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EEABC33-1767-4B45-924F-3ECD00964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36934" y="834250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0748559-962C-4EC9-A1EC-E5E55AFDF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91286" y="1090043"/>
              <a:ext cx="901736" cy="2160000"/>
              <a:chOff x="8217770" y="397306"/>
              <a:chExt cx="901736" cy="2160000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B099024-D74B-47AA-8E9C-40AF75B94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668638" y="397306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AC7ACA-BFE6-46A8-A8AA-78602ED708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8217770" y="397306"/>
                <a:ext cx="901736" cy="1868598"/>
              </a:xfrm>
              <a:custGeom>
                <a:avLst/>
                <a:gdLst>
                  <a:gd name="connsiteX0" fmla="*/ 450869 w 901736"/>
                  <a:gd name="connsiteY0" fmla="*/ 0 h 1868598"/>
                  <a:gd name="connsiteX1" fmla="*/ 450868 w 901736"/>
                  <a:gd name="connsiteY1" fmla="*/ 0 h 1868598"/>
                  <a:gd name="connsiteX2" fmla="*/ 450867 w 901736"/>
                  <a:gd name="connsiteY2" fmla="*/ 0 h 1868598"/>
                  <a:gd name="connsiteX3" fmla="*/ 409125 w 901736"/>
                  <a:gd name="connsiteY3" fmla="*/ 52638 h 1868598"/>
                  <a:gd name="connsiteX4" fmla="*/ 7089 w 901736"/>
                  <a:gd name="connsiteY4" fmla="*/ 1225278 h 1868598"/>
                  <a:gd name="connsiteX5" fmla="*/ 140 w 901736"/>
                  <a:gd name="connsiteY5" fmla="*/ 1416229 h 1868598"/>
                  <a:gd name="connsiteX6" fmla="*/ 141 w 901736"/>
                  <a:gd name="connsiteY6" fmla="*/ 1416229 h 1868598"/>
                  <a:gd name="connsiteX7" fmla="*/ 0 w 901736"/>
                  <a:gd name="connsiteY7" fmla="*/ 1420099 h 1868598"/>
                  <a:gd name="connsiteX8" fmla="*/ 9012 w 901736"/>
                  <a:gd name="connsiteY8" fmla="*/ 1509500 h 1868598"/>
                  <a:gd name="connsiteX9" fmla="*/ 449610 w 901736"/>
                  <a:gd name="connsiteY9" fmla="*/ 1868598 h 1868598"/>
                  <a:gd name="connsiteX10" fmla="*/ 450868 w 901736"/>
                  <a:gd name="connsiteY10" fmla="*/ 1868471 h 1868598"/>
                  <a:gd name="connsiteX11" fmla="*/ 452126 w 901736"/>
                  <a:gd name="connsiteY11" fmla="*/ 1868598 h 1868598"/>
                  <a:gd name="connsiteX12" fmla="*/ 892724 w 901736"/>
                  <a:gd name="connsiteY12" fmla="*/ 1509500 h 1868598"/>
                  <a:gd name="connsiteX13" fmla="*/ 901736 w 901736"/>
                  <a:gd name="connsiteY13" fmla="*/ 1420099 h 1868598"/>
                  <a:gd name="connsiteX14" fmla="*/ 901595 w 901736"/>
                  <a:gd name="connsiteY14" fmla="*/ 1416229 h 1868598"/>
                  <a:gd name="connsiteX15" fmla="*/ 901596 w 901736"/>
                  <a:gd name="connsiteY15" fmla="*/ 1416229 h 1868598"/>
                  <a:gd name="connsiteX16" fmla="*/ 894647 w 901736"/>
                  <a:gd name="connsiteY16" fmla="*/ 1225278 h 1868598"/>
                  <a:gd name="connsiteX17" fmla="*/ 492611 w 901736"/>
                  <a:gd name="connsiteY17" fmla="*/ 52638 h 18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1736" h="1868598">
                    <a:moveTo>
                      <a:pt x="450869" y="0"/>
                    </a:moveTo>
                    <a:lnTo>
                      <a:pt x="450868" y="0"/>
                    </a:lnTo>
                    <a:lnTo>
                      <a:pt x="450867" y="0"/>
                    </a:lnTo>
                    <a:lnTo>
                      <a:pt x="409125" y="52638"/>
                    </a:lnTo>
                    <a:cubicBezTo>
                      <a:pt x="187876" y="359618"/>
                      <a:pt x="40481" y="769067"/>
                      <a:pt x="7089" y="1225278"/>
                    </a:cubicBezTo>
                    <a:lnTo>
                      <a:pt x="140" y="1416229"/>
                    </a:lnTo>
                    <a:lnTo>
                      <a:pt x="141" y="1416229"/>
                    </a:lnTo>
                    <a:lnTo>
                      <a:pt x="0" y="1420099"/>
                    </a:lnTo>
                    <a:lnTo>
                      <a:pt x="9012" y="1509500"/>
                    </a:lnTo>
                    <a:cubicBezTo>
                      <a:pt x="50948" y="1714437"/>
                      <a:pt x="232276" y="1868598"/>
                      <a:pt x="449610" y="1868598"/>
                    </a:cubicBezTo>
                    <a:lnTo>
                      <a:pt x="450868" y="1868471"/>
                    </a:lnTo>
                    <a:lnTo>
                      <a:pt x="452126" y="1868598"/>
                    </a:lnTo>
                    <a:cubicBezTo>
                      <a:pt x="669460" y="1868598"/>
                      <a:pt x="850788" y="1714437"/>
                      <a:pt x="892724" y="1509500"/>
                    </a:cubicBezTo>
                    <a:lnTo>
                      <a:pt x="901736" y="1420099"/>
                    </a:lnTo>
                    <a:lnTo>
                      <a:pt x="901595" y="1416229"/>
                    </a:lnTo>
                    <a:lnTo>
                      <a:pt x="901596" y="1416229"/>
                    </a:lnTo>
                    <a:lnTo>
                      <a:pt x="894647" y="1225278"/>
                    </a:lnTo>
                    <a:cubicBezTo>
                      <a:pt x="861255" y="769067"/>
                      <a:pt x="713860" y="359618"/>
                      <a:pt x="492611" y="52638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52" name="Rectangle 5">
                <a:extLst>
                  <a:ext uri="{FF2B5EF4-FFF2-40B4-BE49-F238E27FC236}">
                    <a16:creationId xmlns:a16="http://schemas.microsoft.com/office/drawing/2014/main" id="{D0946E2F-C083-48AF-9D1C-3754DE0E8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370075" y="1136688"/>
                <a:ext cx="597126" cy="597126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53" name="Rectangle 5">
                <a:extLst>
                  <a:ext uri="{FF2B5EF4-FFF2-40B4-BE49-F238E27FC236}">
                    <a16:creationId xmlns:a16="http://schemas.microsoft.com/office/drawing/2014/main" id="{8F933FF1-7DAC-4751-B504-C8C68E537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457521" y="720913"/>
                <a:ext cx="422234" cy="422234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ED587E1-23B3-44EE-B0CA-84F46A8D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>
              <a:off x="3365500" y="4918166"/>
              <a:ext cx="571820" cy="1620000"/>
              <a:chOff x="8482785" y="4330454"/>
              <a:chExt cx="571820" cy="1620000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3EA330E-53DA-43C3-94DF-051C622C8C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CF8DEE9-82BC-4F6D-9E7D-A61DE0391F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77FE6E3-76CF-4BFE-A9BB-D2B04E547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622419" y="427549"/>
              <a:ext cx="464739" cy="900000"/>
              <a:chOff x="4511184" y="2651374"/>
              <a:chExt cx="464739" cy="900000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B90047D-5FCF-4A72-98F9-4C5F3BE362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 flipH="1" flipV="1">
                <a:off x="4511184" y="2990814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D6597A5-9B58-4515-A65F-776A599681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V="1">
                <a:off x="4743982" y="2651374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16BED87-A484-418B-BFE2-B7AF165C5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92603" y="2694497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1DAC796-CA78-4ABE-BE2F-B8B4D60A6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8864022" y="796012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DDA4212-2A25-49B5-912F-FE46DB634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562642" y="882376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D44875A-5D91-4826-BEA8-3D8137697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11064180" y="604046"/>
            <a:ext cx="464739" cy="464739"/>
          </a:xfrm>
          <a:custGeom>
            <a:avLst/>
            <a:gdLst>
              <a:gd name="connsiteX0" fmla="*/ 464132 w 464739"/>
              <a:gd name="connsiteY0" fmla="*/ 463881 h 464739"/>
              <a:gd name="connsiteX1" fmla="*/ 463891 w 464739"/>
              <a:gd name="connsiteY1" fmla="*/ 463892 h 464739"/>
              <a:gd name="connsiteX2" fmla="*/ 463880 w 464739"/>
              <a:gd name="connsiteY2" fmla="*/ 464132 h 464739"/>
              <a:gd name="connsiteX3" fmla="*/ 463651 w 464739"/>
              <a:gd name="connsiteY3" fmla="*/ 463904 h 464739"/>
              <a:gd name="connsiteX4" fmla="*/ 446142 w 464739"/>
              <a:gd name="connsiteY4" fmla="*/ 464739 h 464739"/>
              <a:gd name="connsiteX5" fmla="*/ 130673 w 464739"/>
              <a:gd name="connsiteY5" fmla="*/ 334067 h 464739"/>
              <a:gd name="connsiteX6" fmla="*/ 0 w 464739"/>
              <a:gd name="connsiteY6" fmla="*/ 18597 h 464739"/>
              <a:gd name="connsiteX7" fmla="*/ 836 w 464739"/>
              <a:gd name="connsiteY7" fmla="*/ 1089 h 464739"/>
              <a:gd name="connsiteX8" fmla="*/ 607 w 464739"/>
              <a:gd name="connsiteY8" fmla="*/ 859 h 464739"/>
              <a:gd name="connsiteX9" fmla="*/ 848 w 464739"/>
              <a:gd name="connsiteY9" fmla="*/ 848 h 464739"/>
              <a:gd name="connsiteX10" fmla="*/ 859 w 464739"/>
              <a:gd name="connsiteY10" fmla="*/ 607 h 464739"/>
              <a:gd name="connsiteX11" fmla="*/ 1089 w 464739"/>
              <a:gd name="connsiteY11" fmla="*/ 836 h 464739"/>
              <a:gd name="connsiteX12" fmla="*/ 18597 w 464739"/>
              <a:gd name="connsiteY12" fmla="*/ 0 h 464739"/>
              <a:gd name="connsiteX13" fmla="*/ 334067 w 464739"/>
              <a:gd name="connsiteY13" fmla="*/ 130672 h 464739"/>
              <a:gd name="connsiteX14" fmla="*/ 464739 w 464739"/>
              <a:gd name="connsiteY14" fmla="*/ 446142 h 464739"/>
              <a:gd name="connsiteX15" fmla="*/ 463903 w 464739"/>
              <a:gd name="connsiteY15" fmla="*/ 463652 h 46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739" h="464739">
                <a:moveTo>
                  <a:pt x="464132" y="463881"/>
                </a:moveTo>
                <a:lnTo>
                  <a:pt x="463891" y="463892"/>
                </a:lnTo>
                <a:lnTo>
                  <a:pt x="463880" y="464132"/>
                </a:lnTo>
                <a:lnTo>
                  <a:pt x="463651" y="463904"/>
                </a:lnTo>
                <a:lnTo>
                  <a:pt x="446142" y="464739"/>
                </a:lnTo>
                <a:cubicBezTo>
                  <a:pt x="331965" y="464739"/>
                  <a:pt x="217787" y="421182"/>
                  <a:pt x="130673" y="334067"/>
                </a:cubicBezTo>
                <a:cubicBezTo>
                  <a:pt x="43558" y="246953"/>
                  <a:pt x="1" y="132775"/>
                  <a:pt x="0" y="18597"/>
                </a:cubicBezTo>
                <a:lnTo>
                  <a:pt x="836" y="1089"/>
                </a:lnTo>
                <a:lnTo>
                  <a:pt x="607" y="859"/>
                </a:lnTo>
                <a:lnTo>
                  <a:pt x="848" y="848"/>
                </a:lnTo>
                <a:lnTo>
                  <a:pt x="859" y="607"/>
                </a:lnTo>
                <a:lnTo>
                  <a:pt x="1089" y="836"/>
                </a:lnTo>
                <a:lnTo>
                  <a:pt x="18597" y="0"/>
                </a:lnTo>
                <a:cubicBezTo>
                  <a:pt x="132775" y="0"/>
                  <a:pt x="246952" y="43557"/>
                  <a:pt x="334067" y="130672"/>
                </a:cubicBezTo>
                <a:cubicBezTo>
                  <a:pt x="421182" y="217787"/>
                  <a:pt x="464739" y="331964"/>
                  <a:pt x="464739" y="446142"/>
                </a:cubicBezTo>
                <a:lnTo>
                  <a:pt x="463903" y="4636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6032A1D-6324-4525-B325-BA10F1B5A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500000" flipH="1" flipV="1">
            <a:off x="9148098" y="2744140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9407EC8-983A-4905-9D84-F10F99A2B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6426968-9D35-4263-9721-5B13F9D2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FD786AD-5715-4F40-BEE8-2D5F8F1EA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46969" y="1420178"/>
            <a:ext cx="901736" cy="1868598"/>
          </a:xfrm>
          <a:custGeom>
            <a:avLst/>
            <a:gdLst>
              <a:gd name="connsiteX0" fmla="*/ 450869 w 901736"/>
              <a:gd name="connsiteY0" fmla="*/ 0 h 1868598"/>
              <a:gd name="connsiteX1" fmla="*/ 492611 w 901736"/>
              <a:gd name="connsiteY1" fmla="*/ 52638 h 1868598"/>
              <a:gd name="connsiteX2" fmla="*/ 894647 w 901736"/>
              <a:gd name="connsiteY2" fmla="*/ 1225278 h 1868598"/>
              <a:gd name="connsiteX3" fmla="*/ 901596 w 901736"/>
              <a:gd name="connsiteY3" fmla="*/ 1416229 h 1868598"/>
              <a:gd name="connsiteX4" fmla="*/ 901595 w 901736"/>
              <a:gd name="connsiteY4" fmla="*/ 1416229 h 1868598"/>
              <a:gd name="connsiteX5" fmla="*/ 901736 w 901736"/>
              <a:gd name="connsiteY5" fmla="*/ 1420099 h 1868598"/>
              <a:gd name="connsiteX6" fmla="*/ 892724 w 901736"/>
              <a:gd name="connsiteY6" fmla="*/ 1509500 h 1868598"/>
              <a:gd name="connsiteX7" fmla="*/ 452126 w 901736"/>
              <a:gd name="connsiteY7" fmla="*/ 1868598 h 1868598"/>
              <a:gd name="connsiteX8" fmla="*/ 450868 w 901736"/>
              <a:gd name="connsiteY8" fmla="*/ 1868471 h 1868598"/>
              <a:gd name="connsiteX9" fmla="*/ 450868 w 901736"/>
              <a:gd name="connsiteY9" fmla="*/ 1346995 h 1868598"/>
              <a:gd name="connsiteX10" fmla="*/ 450868 w 901736"/>
              <a:gd name="connsiteY10" fmla="*/ 969255 h 1868598"/>
              <a:gd name="connsiteX11" fmla="*/ 450868 w 901736"/>
              <a:gd name="connsiteY11" fmla="*/ 664370 h 1868598"/>
              <a:gd name="connsiteX12" fmla="*/ 450869 w 901736"/>
              <a:gd name="connsiteY12" fmla="*/ 664370 h 1868598"/>
              <a:gd name="connsiteX13" fmla="*/ 450867 w 901736"/>
              <a:gd name="connsiteY13" fmla="*/ 0 h 1868598"/>
              <a:gd name="connsiteX14" fmla="*/ 450867 w 901736"/>
              <a:gd name="connsiteY14" fmla="*/ 664370 h 1868598"/>
              <a:gd name="connsiteX15" fmla="*/ 450868 w 901736"/>
              <a:gd name="connsiteY15" fmla="*/ 664370 h 1868598"/>
              <a:gd name="connsiteX16" fmla="*/ 450868 w 901736"/>
              <a:gd name="connsiteY16" fmla="*/ 969255 h 1868598"/>
              <a:gd name="connsiteX17" fmla="*/ 450868 w 901736"/>
              <a:gd name="connsiteY17" fmla="*/ 1346995 h 1868598"/>
              <a:gd name="connsiteX18" fmla="*/ 450868 w 901736"/>
              <a:gd name="connsiteY18" fmla="*/ 1868471 h 1868598"/>
              <a:gd name="connsiteX19" fmla="*/ 449610 w 901736"/>
              <a:gd name="connsiteY19" fmla="*/ 1868598 h 1868598"/>
              <a:gd name="connsiteX20" fmla="*/ 9012 w 901736"/>
              <a:gd name="connsiteY20" fmla="*/ 1509500 h 1868598"/>
              <a:gd name="connsiteX21" fmla="*/ 0 w 901736"/>
              <a:gd name="connsiteY21" fmla="*/ 1420099 h 1868598"/>
              <a:gd name="connsiteX22" fmla="*/ 141 w 901736"/>
              <a:gd name="connsiteY22" fmla="*/ 1416229 h 1868598"/>
              <a:gd name="connsiteX23" fmla="*/ 140 w 901736"/>
              <a:gd name="connsiteY23" fmla="*/ 1416229 h 1868598"/>
              <a:gd name="connsiteX24" fmla="*/ 7089 w 901736"/>
              <a:gd name="connsiteY24" fmla="*/ 1225278 h 1868598"/>
              <a:gd name="connsiteX25" fmla="*/ 409125 w 901736"/>
              <a:gd name="connsiteY25" fmla="*/ 52638 h 18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1736" h="1868598">
                <a:moveTo>
                  <a:pt x="450869" y="0"/>
                </a:moveTo>
                <a:lnTo>
                  <a:pt x="492611" y="52638"/>
                </a:lnTo>
                <a:cubicBezTo>
                  <a:pt x="713860" y="359618"/>
                  <a:pt x="861255" y="769067"/>
                  <a:pt x="894647" y="1225278"/>
                </a:cubicBezTo>
                <a:lnTo>
                  <a:pt x="901596" y="1416229"/>
                </a:lnTo>
                <a:lnTo>
                  <a:pt x="901595" y="1416229"/>
                </a:lnTo>
                <a:lnTo>
                  <a:pt x="901736" y="1420099"/>
                </a:lnTo>
                <a:lnTo>
                  <a:pt x="892724" y="1509500"/>
                </a:lnTo>
                <a:cubicBezTo>
                  <a:pt x="850788" y="1714437"/>
                  <a:pt x="669460" y="1868598"/>
                  <a:pt x="452126" y="1868598"/>
                </a:cubicBezTo>
                <a:lnTo>
                  <a:pt x="450868" y="1868471"/>
                </a:lnTo>
                <a:lnTo>
                  <a:pt x="450868" y="1346995"/>
                </a:lnTo>
                <a:lnTo>
                  <a:pt x="450868" y="969255"/>
                </a:lnTo>
                <a:lnTo>
                  <a:pt x="450868" y="664370"/>
                </a:lnTo>
                <a:lnTo>
                  <a:pt x="450869" y="664370"/>
                </a:lnTo>
                <a:close/>
                <a:moveTo>
                  <a:pt x="450867" y="0"/>
                </a:moveTo>
                <a:lnTo>
                  <a:pt x="450867" y="664370"/>
                </a:lnTo>
                <a:lnTo>
                  <a:pt x="450868" y="664370"/>
                </a:lnTo>
                <a:lnTo>
                  <a:pt x="450868" y="969255"/>
                </a:lnTo>
                <a:lnTo>
                  <a:pt x="450868" y="1346995"/>
                </a:lnTo>
                <a:lnTo>
                  <a:pt x="450868" y="1868471"/>
                </a:lnTo>
                <a:lnTo>
                  <a:pt x="449610" y="1868598"/>
                </a:lnTo>
                <a:cubicBezTo>
                  <a:pt x="232276" y="1868598"/>
                  <a:pt x="50948" y="1714437"/>
                  <a:pt x="9012" y="1509500"/>
                </a:cubicBezTo>
                <a:lnTo>
                  <a:pt x="0" y="1420099"/>
                </a:lnTo>
                <a:lnTo>
                  <a:pt x="141" y="1416229"/>
                </a:lnTo>
                <a:lnTo>
                  <a:pt x="140" y="1416229"/>
                </a:lnTo>
                <a:lnTo>
                  <a:pt x="7089" y="1225278"/>
                </a:lnTo>
                <a:cubicBezTo>
                  <a:pt x="40481" y="769067"/>
                  <a:pt x="187876" y="359618"/>
                  <a:pt x="409125" y="52638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52317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FC9C289-1965-44D3-BE1F-87A992A40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141047" y="5832285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304243C-9A58-4B18-9670-1116282E7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8409898" y="5010707"/>
            <a:ext cx="571820" cy="1316717"/>
          </a:xfrm>
          <a:custGeom>
            <a:avLst/>
            <a:gdLst>
              <a:gd name="connsiteX0" fmla="*/ 282417 w 571820"/>
              <a:gd name="connsiteY0" fmla="*/ 0 h 1316717"/>
              <a:gd name="connsiteX1" fmla="*/ 285910 w 571820"/>
              <a:gd name="connsiteY1" fmla="*/ 3175 h 1316717"/>
              <a:gd name="connsiteX2" fmla="*/ 287393 w 571820"/>
              <a:gd name="connsiteY2" fmla="*/ 1827 h 1316717"/>
              <a:gd name="connsiteX3" fmla="*/ 289403 w 571820"/>
              <a:gd name="connsiteY3" fmla="*/ 0 h 1316717"/>
              <a:gd name="connsiteX4" fmla="*/ 289403 w 571820"/>
              <a:gd name="connsiteY4" fmla="*/ 6349 h 1316717"/>
              <a:gd name="connsiteX5" fmla="*/ 309203 w 571820"/>
              <a:gd name="connsiteY5" fmla="*/ 24345 h 1316717"/>
              <a:gd name="connsiteX6" fmla="*/ 571820 w 571820"/>
              <a:gd name="connsiteY6" fmla="*/ 658359 h 1316717"/>
              <a:gd name="connsiteX7" fmla="*/ 309203 w 571820"/>
              <a:gd name="connsiteY7" fmla="*/ 1292372 h 1316717"/>
              <a:gd name="connsiteX8" fmla="*/ 289403 w 571820"/>
              <a:gd name="connsiteY8" fmla="*/ 1310368 h 1316717"/>
              <a:gd name="connsiteX9" fmla="*/ 289403 w 571820"/>
              <a:gd name="connsiteY9" fmla="*/ 1316717 h 1316717"/>
              <a:gd name="connsiteX10" fmla="*/ 287393 w 571820"/>
              <a:gd name="connsiteY10" fmla="*/ 1314890 h 1316717"/>
              <a:gd name="connsiteX11" fmla="*/ 285910 w 571820"/>
              <a:gd name="connsiteY11" fmla="*/ 1313542 h 1316717"/>
              <a:gd name="connsiteX12" fmla="*/ 282417 w 571820"/>
              <a:gd name="connsiteY12" fmla="*/ 1316717 h 1316717"/>
              <a:gd name="connsiteX13" fmla="*/ 282417 w 571820"/>
              <a:gd name="connsiteY13" fmla="*/ 1310367 h 1316717"/>
              <a:gd name="connsiteX14" fmla="*/ 262617 w 571820"/>
              <a:gd name="connsiteY14" fmla="*/ 1292372 h 1316717"/>
              <a:gd name="connsiteX15" fmla="*/ 0 w 571820"/>
              <a:gd name="connsiteY15" fmla="*/ 658358 h 1316717"/>
              <a:gd name="connsiteX16" fmla="*/ 262617 w 571820"/>
              <a:gd name="connsiteY16" fmla="*/ 24345 h 1316717"/>
              <a:gd name="connsiteX17" fmla="*/ 282417 w 571820"/>
              <a:gd name="connsiteY17" fmla="*/ 6349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20" h="1316717">
                <a:moveTo>
                  <a:pt x="282417" y="0"/>
                </a:moveTo>
                <a:lnTo>
                  <a:pt x="285910" y="3175"/>
                </a:lnTo>
                <a:lnTo>
                  <a:pt x="287393" y="1827"/>
                </a:lnTo>
                <a:lnTo>
                  <a:pt x="289403" y="0"/>
                </a:lnTo>
                <a:lnTo>
                  <a:pt x="289403" y="6349"/>
                </a:lnTo>
                <a:lnTo>
                  <a:pt x="309203" y="24345"/>
                </a:lnTo>
                <a:cubicBezTo>
                  <a:pt x="471461" y="186603"/>
                  <a:pt x="571820" y="410761"/>
                  <a:pt x="571820" y="658359"/>
                </a:cubicBezTo>
                <a:cubicBezTo>
                  <a:pt x="571820" y="905956"/>
                  <a:pt x="471461" y="1130114"/>
                  <a:pt x="309203" y="1292372"/>
                </a:cubicBezTo>
                <a:lnTo>
                  <a:pt x="289403" y="1310368"/>
                </a:lnTo>
                <a:lnTo>
                  <a:pt x="289403" y="1316717"/>
                </a:lnTo>
                <a:lnTo>
                  <a:pt x="287393" y="1314890"/>
                </a:lnTo>
                <a:lnTo>
                  <a:pt x="285910" y="1313542"/>
                </a:lnTo>
                <a:lnTo>
                  <a:pt x="282417" y="1316717"/>
                </a:lnTo>
                <a:lnTo>
                  <a:pt x="282417" y="1310367"/>
                </a:lnTo>
                <a:lnTo>
                  <a:pt x="262617" y="1292372"/>
                </a:lnTo>
                <a:cubicBezTo>
                  <a:pt x="100359" y="1130113"/>
                  <a:pt x="0" y="905956"/>
                  <a:pt x="0" y="658358"/>
                </a:cubicBezTo>
                <a:cubicBezTo>
                  <a:pt x="0" y="410761"/>
                  <a:pt x="100359" y="186603"/>
                  <a:pt x="262617" y="24345"/>
                </a:cubicBezTo>
                <a:lnTo>
                  <a:pt x="282417" y="6349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004F330-2685-43E8-93CC-3A72F1945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30455" y="397061"/>
            <a:ext cx="3901630" cy="5923210"/>
            <a:chOff x="7730455" y="397061"/>
            <a:chExt cx="3901630" cy="592321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F540312-E657-4675-9FD0-822C4C184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V="1">
              <a:off x="9344477" y="2646371"/>
              <a:ext cx="2287608" cy="3673900"/>
              <a:chOff x="-6080955" y="3437416"/>
              <a:chExt cx="2287608" cy="3673900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90162A5-9662-4AAC-B88A-5600029BF9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-4937151" y="4754133"/>
                <a:ext cx="0" cy="23571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6945E98-0915-4965-B3A3-8446E1DF1E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-5226554" y="3437416"/>
                <a:ext cx="571820" cy="1316717"/>
              </a:xfrm>
              <a:custGeom>
                <a:avLst/>
                <a:gdLst>
                  <a:gd name="connsiteX0" fmla="*/ 282417 w 571820"/>
                  <a:gd name="connsiteY0" fmla="*/ 1316717 h 1316717"/>
                  <a:gd name="connsiteX1" fmla="*/ 285910 w 571820"/>
                  <a:gd name="connsiteY1" fmla="*/ 1313542 h 1316717"/>
                  <a:gd name="connsiteX2" fmla="*/ 289403 w 571820"/>
                  <a:gd name="connsiteY2" fmla="*/ 1316717 h 1316717"/>
                  <a:gd name="connsiteX3" fmla="*/ 289403 w 571820"/>
                  <a:gd name="connsiteY3" fmla="*/ 1310368 h 1316717"/>
                  <a:gd name="connsiteX4" fmla="*/ 309203 w 571820"/>
                  <a:gd name="connsiteY4" fmla="*/ 1292372 h 1316717"/>
                  <a:gd name="connsiteX5" fmla="*/ 571820 w 571820"/>
                  <a:gd name="connsiteY5" fmla="*/ 658358 h 1316717"/>
                  <a:gd name="connsiteX6" fmla="*/ 309203 w 571820"/>
                  <a:gd name="connsiteY6" fmla="*/ 24345 h 1316717"/>
                  <a:gd name="connsiteX7" fmla="*/ 289403 w 571820"/>
                  <a:gd name="connsiteY7" fmla="*/ 6349 h 1316717"/>
                  <a:gd name="connsiteX8" fmla="*/ 289403 w 571820"/>
                  <a:gd name="connsiteY8" fmla="*/ 0 h 1316717"/>
                  <a:gd name="connsiteX9" fmla="*/ 285910 w 571820"/>
                  <a:gd name="connsiteY9" fmla="*/ 3175 h 1316717"/>
                  <a:gd name="connsiteX10" fmla="*/ 282417 w 571820"/>
                  <a:gd name="connsiteY10" fmla="*/ 0 h 1316717"/>
                  <a:gd name="connsiteX11" fmla="*/ 282417 w 571820"/>
                  <a:gd name="connsiteY11" fmla="*/ 6350 h 1316717"/>
                  <a:gd name="connsiteX12" fmla="*/ 262617 w 571820"/>
                  <a:gd name="connsiteY12" fmla="*/ 24345 h 1316717"/>
                  <a:gd name="connsiteX13" fmla="*/ 0 w 571820"/>
                  <a:gd name="connsiteY13" fmla="*/ 658359 h 1316717"/>
                  <a:gd name="connsiteX14" fmla="*/ 262617 w 571820"/>
                  <a:gd name="connsiteY14" fmla="*/ 1292372 h 1316717"/>
                  <a:gd name="connsiteX15" fmla="*/ 282417 w 571820"/>
                  <a:gd name="connsiteY15" fmla="*/ 1310368 h 131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1820" h="1316717">
                    <a:moveTo>
                      <a:pt x="282417" y="1316717"/>
                    </a:moveTo>
                    <a:lnTo>
                      <a:pt x="285910" y="1313542"/>
                    </a:lnTo>
                    <a:lnTo>
                      <a:pt x="289403" y="1316717"/>
                    </a:lnTo>
                    <a:lnTo>
                      <a:pt x="289403" y="1310368"/>
                    </a:lnTo>
                    <a:lnTo>
                      <a:pt x="309203" y="1292372"/>
                    </a:lnTo>
                    <a:cubicBezTo>
                      <a:pt x="471461" y="1130114"/>
                      <a:pt x="571820" y="905956"/>
                      <a:pt x="571820" y="658358"/>
                    </a:cubicBezTo>
                    <a:cubicBezTo>
                      <a:pt x="571820" y="410761"/>
                      <a:pt x="471461" y="186603"/>
                      <a:pt x="309203" y="24345"/>
                    </a:cubicBezTo>
                    <a:lnTo>
                      <a:pt x="289403" y="6349"/>
                    </a:lnTo>
                    <a:lnTo>
                      <a:pt x="289403" y="0"/>
                    </a:lnTo>
                    <a:lnTo>
                      <a:pt x="285910" y="3175"/>
                    </a:lnTo>
                    <a:lnTo>
                      <a:pt x="282417" y="0"/>
                    </a:lnTo>
                    <a:lnTo>
                      <a:pt x="282417" y="6350"/>
                    </a:lnTo>
                    <a:lnTo>
                      <a:pt x="262617" y="24345"/>
                    </a:lnTo>
                    <a:cubicBezTo>
                      <a:pt x="100359" y="186604"/>
                      <a:pt x="0" y="410761"/>
                      <a:pt x="0" y="658359"/>
                    </a:cubicBezTo>
                    <a:cubicBezTo>
                      <a:pt x="0" y="905956"/>
                      <a:pt x="100359" y="1130114"/>
                      <a:pt x="262617" y="1292372"/>
                    </a:cubicBezTo>
                    <a:lnTo>
                      <a:pt x="282417" y="1310368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E8BDE04-7F31-4EEC-9104-C642A25CA9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36D1EC2-2F56-400A-A1B4-86538216A8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D1041CC3-7885-4E28-927C-FD13BA1703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31D4CE7-49CC-44F8-91C3-7356DDDB21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857FF28-CD46-45E4-AEAF-7318A74449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FF33D07-5387-4270-A0E6-7ED9E10B1A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049F146-DADD-4A7F-B64A-C14385351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8669440" y="397061"/>
              <a:ext cx="1785983" cy="2208479"/>
              <a:chOff x="2725201" y="4453039"/>
              <a:chExt cx="1785983" cy="2208479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08208227-E6FD-4E62-A3E5-339B3116B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3618192" y="4453039"/>
                <a:ext cx="0" cy="22084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EBE45BAE-1944-4D0F-8799-E631B489FF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2738439" y="5243393"/>
                <a:ext cx="17609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B4E4D53-4C64-4FFC-9DEE-D23E84F95A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725201" y="4861779"/>
                <a:ext cx="1785983" cy="1799739"/>
              </a:xfrm>
              <a:custGeom>
                <a:avLst/>
                <a:gdLst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892991 w 1785983"/>
                  <a:gd name="connsiteY8" fmla="*/ 1795123 h 1799739"/>
                  <a:gd name="connsiteX9" fmla="*/ 763082 w 1785983"/>
                  <a:gd name="connsiteY9" fmla="*/ 1694835 h 1799739"/>
                  <a:gd name="connsiteX10" fmla="*/ 379877 w 1785983"/>
                  <a:gd name="connsiteY10" fmla="*/ 3722 h 1799739"/>
                  <a:gd name="connsiteX11" fmla="*/ 440819 w 1785983"/>
                  <a:gd name="connsiteY11" fmla="*/ 59 h 1799739"/>
                  <a:gd name="connsiteX0" fmla="*/ 440819 w 1785983"/>
                  <a:gd name="connsiteY0" fmla="*/ 59 h 1849891"/>
                  <a:gd name="connsiteX1" fmla="*/ 845918 w 1785983"/>
                  <a:gd name="connsiteY1" fmla="*/ 261596 h 1849891"/>
                  <a:gd name="connsiteX2" fmla="*/ 892992 w 1785983"/>
                  <a:gd name="connsiteY2" fmla="*/ 360758 h 1849891"/>
                  <a:gd name="connsiteX3" fmla="*/ 892992 w 1785983"/>
                  <a:gd name="connsiteY3" fmla="*/ 365372 h 1849891"/>
                  <a:gd name="connsiteX4" fmla="*/ 940065 w 1785983"/>
                  <a:gd name="connsiteY4" fmla="*/ 266212 h 1849891"/>
                  <a:gd name="connsiteX5" fmla="*/ 1406106 w 1785983"/>
                  <a:gd name="connsiteY5" fmla="*/ 8338 h 1849891"/>
                  <a:gd name="connsiteX6" fmla="*/ 1022901 w 1785983"/>
                  <a:gd name="connsiteY6" fmla="*/ 1699451 h 1849891"/>
                  <a:gd name="connsiteX7" fmla="*/ 892991 w 1785983"/>
                  <a:gd name="connsiteY7" fmla="*/ 1799739 h 1849891"/>
                  <a:gd name="connsiteX8" fmla="*/ 838223 w 1785983"/>
                  <a:gd name="connsiteY8" fmla="*/ 1849891 h 1849891"/>
                  <a:gd name="connsiteX9" fmla="*/ 763082 w 1785983"/>
                  <a:gd name="connsiteY9" fmla="*/ 1694835 h 1849891"/>
                  <a:gd name="connsiteX10" fmla="*/ 379877 w 1785983"/>
                  <a:gd name="connsiteY10" fmla="*/ 3722 h 1849891"/>
                  <a:gd name="connsiteX11" fmla="*/ 440819 w 1785983"/>
                  <a:gd name="connsiteY11" fmla="*/ 59 h 1849891"/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763082 w 1785983"/>
                  <a:gd name="connsiteY8" fmla="*/ 1694835 h 1799739"/>
                  <a:gd name="connsiteX9" fmla="*/ 379877 w 1785983"/>
                  <a:gd name="connsiteY9" fmla="*/ 3722 h 1799739"/>
                  <a:gd name="connsiteX10" fmla="*/ 440819 w 1785983"/>
                  <a:gd name="connsiteY10" fmla="*/ 59 h 17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983" h="1799739">
                    <a:moveTo>
                      <a:pt x="440819" y="59"/>
                    </a:moveTo>
                    <a:cubicBezTo>
                      <a:pt x="584367" y="2557"/>
                      <a:pt x="735105" y="83293"/>
                      <a:pt x="845918" y="261596"/>
                    </a:cubicBezTo>
                    <a:lnTo>
                      <a:pt x="892992" y="360758"/>
                    </a:lnTo>
                    <a:lnTo>
                      <a:pt x="892992" y="365372"/>
                    </a:lnTo>
                    <a:lnTo>
                      <a:pt x="940065" y="266212"/>
                    </a:lnTo>
                    <a:cubicBezTo>
                      <a:pt x="1066709" y="62437"/>
                      <a:pt x="1245499" y="-13903"/>
                      <a:pt x="1406106" y="8338"/>
                    </a:cubicBezTo>
                    <a:cubicBezTo>
                      <a:pt x="1827702" y="66720"/>
                      <a:pt x="2124001" y="804388"/>
                      <a:pt x="1022901" y="1699451"/>
                    </a:cubicBezTo>
                    <a:lnTo>
                      <a:pt x="892991" y="1799739"/>
                    </a:lnTo>
                    <a:lnTo>
                      <a:pt x="763082" y="1694835"/>
                    </a:lnTo>
                    <a:cubicBezTo>
                      <a:pt x="-338018" y="799772"/>
                      <a:pt x="-41719" y="62104"/>
                      <a:pt x="379877" y="3722"/>
                    </a:cubicBezTo>
                    <a:cubicBezTo>
                      <a:pt x="399953" y="942"/>
                      <a:pt x="420313" y="-298"/>
                      <a:pt x="440819" y="59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6" name="Rectangle 30">
                <a:extLst>
                  <a:ext uri="{FF2B5EF4-FFF2-40B4-BE49-F238E27FC236}">
                    <a16:creationId xmlns:a16="http://schemas.microsoft.com/office/drawing/2014/main" id="{1E469BE5-4D66-4EF4-8D95-9EE9B49E1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124232" y="5447997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17" name="Rectangle 30">
                <a:extLst>
                  <a:ext uri="{FF2B5EF4-FFF2-40B4-BE49-F238E27FC236}">
                    <a16:creationId xmlns:a16="http://schemas.microsoft.com/office/drawing/2014/main" id="{97CC8B6D-C9C9-4420-B145-C479DBBFBB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315029" y="5983110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C305DC7-D46C-40E8-B181-98D0417C3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V="1">
              <a:off x="9101269" y="2385858"/>
              <a:ext cx="864005" cy="1032464"/>
              <a:chOff x="2207971" y="2384401"/>
              <a:chExt cx="864005" cy="1032464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74A907D-7F5B-49D1-99A2-2EE5CBE606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2CB551E-1E4C-467D-A3D3-7BA52A2720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FA76F48-9EFD-452A-B0B9-363207E9F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FA58951F-7DDC-408C-A381-96773B5C04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844DEAE-03C1-47CA-AD25-A4799167650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DED8F11-2AB8-4BC3-90AA-2063E1199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92921" y="5784159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FFC5F39-870E-4D66-853D-4F4EE1C51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514516" y="834250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88C80A8-E095-4A4F-87E4-8AD7E7C5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10698843" y="1090043"/>
              <a:ext cx="901736" cy="2160000"/>
              <a:chOff x="8217770" y="397306"/>
              <a:chExt cx="901736" cy="2160000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2ABDBCCB-5528-4B88-8E71-4594FA5300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668638" y="397306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72526B2-FC30-4028-887E-A0A9559FD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8217770" y="397306"/>
                <a:ext cx="901736" cy="1868598"/>
              </a:xfrm>
              <a:custGeom>
                <a:avLst/>
                <a:gdLst>
                  <a:gd name="connsiteX0" fmla="*/ 450869 w 901736"/>
                  <a:gd name="connsiteY0" fmla="*/ 0 h 1868598"/>
                  <a:gd name="connsiteX1" fmla="*/ 450868 w 901736"/>
                  <a:gd name="connsiteY1" fmla="*/ 0 h 1868598"/>
                  <a:gd name="connsiteX2" fmla="*/ 450867 w 901736"/>
                  <a:gd name="connsiteY2" fmla="*/ 0 h 1868598"/>
                  <a:gd name="connsiteX3" fmla="*/ 409125 w 901736"/>
                  <a:gd name="connsiteY3" fmla="*/ 52638 h 1868598"/>
                  <a:gd name="connsiteX4" fmla="*/ 7089 w 901736"/>
                  <a:gd name="connsiteY4" fmla="*/ 1225278 h 1868598"/>
                  <a:gd name="connsiteX5" fmla="*/ 140 w 901736"/>
                  <a:gd name="connsiteY5" fmla="*/ 1416229 h 1868598"/>
                  <a:gd name="connsiteX6" fmla="*/ 141 w 901736"/>
                  <a:gd name="connsiteY6" fmla="*/ 1416229 h 1868598"/>
                  <a:gd name="connsiteX7" fmla="*/ 0 w 901736"/>
                  <a:gd name="connsiteY7" fmla="*/ 1420099 h 1868598"/>
                  <a:gd name="connsiteX8" fmla="*/ 9012 w 901736"/>
                  <a:gd name="connsiteY8" fmla="*/ 1509500 h 1868598"/>
                  <a:gd name="connsiteX9" fmla="*/ 449610 w 901736"/>
                  <a:gd name="connsiteY9" fmla="*/ 1868598 h 1868598"/>
                  <a:gd name="connsiteX10" fmla="*/ 450868 w 901736"/>
                  <a:gd name="connsiteY10" fmla="*/ 1868471 h 1868598"/>
                  <a:gd name="connsiteX11" fmla="*/ 452126 w 901736"/>
                  <a:gd name="connsiteY11" fmla="*/ 1868598 h 1868598"/>
                  <a:gd name="connsiteX12" fmla="*/ 892724 w 901736"/>
                  <a:gd name="connsiteY12" fmla="*/ 1509500 h 1868598"/>
                  <a:gd name="connsiteX13" fmla="*/ 901736 w 901736"/>
                  <a:gd name="connsiteY13" fmla="*/ 1420099 h 1868598"/>
                  <a:gd name="connsiteX14" fmla="*/ 901595 w 901736"/>
                  <a:gd name="connsiteY14" fmla="*/ 1416229 h 1868598"/>
                  <a:gd name="connsiteX15" fmla="*/ 901596 w 901736"/>
                  <a:gd name="connsiteY15" fmla="*/ 1416229 h 1868598"/>
                  <a:gd name="connsiteX16" fmla="*/ 894647 w 901736"/>
                  <a:gd name="connsiteY16" fmla="*/ 1225278 h 1868598"/>
                  <a:gd name="connsiteX17" fmla="*/ 492611 w 901736"/>
                  <a:gd name="connsiteY17" fmla="*/ 52638 h 18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1736" h="1868598">
                    <a:moveTo>
                      <a:pt x="450869" y="0"/>
                    </a:moveTo>
                    <a:lnTo>
                      <a:pt x="450868" y="0"/>
                    </a:lnTo>
                    <a:lnTo>
                      <a:pt x="450867" y="0"/>
                    </a:lnTo>
                    <a:lnTo>
                      <a:pt x="409125" y="52638"/>
                    </a:lnTo>
                    <a:cubicBezTo>
                      <a:pt x="187876" y="359618"/>
                      <a:pt x="40481" y="769067"/>
                      <a:pt x="7089" y="1225278"/>
                    </a:cubicBezTo>
                    <a:lnTo>
                      <a:pt x="140" y="1416229"/>
                    </a:lnTo>
                    <a:lnTo>
                      <a:pt x="141" y="1416229"/>
                    </a:lnTo>
                    <a:lnTo>
                      <a:pt x="0" y="1420099"/>
                    </a:lnTo>
                    <a:lnTo>
                      <a:pt x="9012" y="1509500"/>
                    </a:lnTo>
                    <a:cubicBezTo>
                      <a:pt x="50948" y="1714437"/>
                      <a:pt x="232276" y="1868598"/>
                      <a:pt x="449610" y="1868598"/>
                    </a:cubicBezTo>
                    <a:lnTo>
                      <a:pt x="450868" y="1868471"/>
                    </a:lnTo>
                    <a:lnTo>
                      <a:pt x="452126" y="1868598"/>
                    </a:lnTo>
                    <a:cubicBezTo>
                      <a:pt x="669460" y="1868598"/>
                      <a:pt x="850788" y="1714437"/>
                      <a:pt x="892724" y="1509500"/>
                    </a:cubicBezTo>
                    <a:lnTo>
                      <a:pt x="901736" y="1420099"/>
                    </a:lnTo>
                    <a:lnTo>
                      <a:pt x="901595" y="1416229"/>
                    </a:lnTo>
                    <a:lnTo>
                      <a:pt x="901596" y="1416229"/>
                    </a:lnTo>
                    <a:lnTo>
                      <a:pt x="894647" y="1225278"/>
                    </a:lnTo>
                    <a:cubicBezTo>
                      <a:pt x="861255" y="769067"/>
                      <a:pt x="713860" y="359618"/>
                      <a:pt x="492611" y="52638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06" name="Rectangle 5">
                <a:extLst>
                  <a:ext uri="{FF2B5EF4-FFF2-40B4-BE49-F238E27FC236}">
                    <a16:creationId xmlns:a16="http://schemas.microsoft.com/office/drawing/2014/main" id="{6F50CD0A-EB53-43E3-B229-56581B16DE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370075" y="1136688"/>
                <a:ext cx="597126" cy="597126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07" name="Rectangle 5">
                <a:extLst>
                  <a:ext uri="{FF2B5EF4-FFF2-40B4-BE49-F238E27FC236}">
                    <a16:creationId xmlns:a16="http://schemas.microsoft.com/office/drawing/2014/main" id="{07439A8C-E126-4EF8-9DDE-B12EEB6344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457521" y="720913"/>
                <a:ext cx="422234" cy="422234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971A352-3CE3-4D4E-89FF-4AC76D562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8254545" y="4918166"/>
              <a:ext cx="571820" cy="1620000"/>
              <a:chOff x="8482785" y="4330454"/>
              <a:chExt cx="571820" cy="1620000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181DD3C-BB7E-4654-97CB-5EBA46737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BFDB5FE-621F-4885-8FE3-F32C80AB0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3C986CB-6F99-49CC-B770-5C631F665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8100000" flipH="1">
              <a:off x="11104707" y="427549"/>
              <a:ext cx="464739" cy="900000"/>
              <a:chOff x="4511184" y="2651374"/>
              <a:chExt cx="464739" cy="900000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ECC4036-7099-49F0-A624-8E4B788490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 flipH="1" flipV="1">
                <a:off x="4511184" y="2990814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D9D2BC0-F00D-4508-B62B-4150C07B9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V="1">
                <a:off x="4743982" y="2651374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413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E1E67-04A0-49A7-9F1C-7644068A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36" y="194890"/>
            <a:ext cx="3884962" cy="1331604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Rituals in classical music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AD9000E-708C-464D-A86F-4ABE391B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5BE77C4-AA3E-4B7B-A363-8669B5722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69" y="1719704"/>
            <a:ext cx="7570697" cy="4580272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496354A-0CEA-43D3-9C5D-896C96A0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518" y="361713"/>
            <a:ext cx="3884962" cy="13316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This is a picture of a Western classical orchestra – how many instruments can you identity?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6918C7-5A8C-4603-A6C6-AE90595491E8}"/>
              </a:ext>
            </a:extLst>
          </p:cNvPr>
          <p:cNvSpPr/>
          <p:nvPr/>
        </p:nvSpPr>
        <p:spPr>
          <a:xfrm>
            <a:off x="4648200" y="2243667"/>
            <a:ext cx="660400" cy="126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AB48E5-A842-4810-B8B2-5B71F57CD74D}"/>
              </a:ext>
            </a:extLst>
          </p:cNvPr>
          <p:cNvSpPr/>
          <p:nvPr/>
        </p:nvSpPr>
        <p:spPr>
          <a:xfrm>
            <a:off x="3547534" y="2582272"/>
            <a:ext cx="660400" cy="126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183317-9696-42CB-A90E-3EA812561704}"/>
              </a:ext>
            </a:extLst>
          </p:cNvPr>
          <p:cNvSpPr/>
          <p:nvPr/>
        </p:nvSpPr>
        <p:spPr>
          <a:xfrm>
            <a:off x="4648200" y="3039534"/>
            <a:ext cx="660400" cy="126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7C6DFB-7DCF-476C-B5F4-A898B8C92A3F}"/>
              </a:ext>
            </a:extLst>
          </p:cNvPr>
          <p:cNvSpPr/>
          <p:nvPr/>
        </p:nvSpPr>
        <p:spPr>
          <a:xfrm>
            <a:off x="2602134" y="3182713"/>
            <a:ext cx="877666" cy="14466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55D0C5-C6D7-4867-BCE6-1B1AAF31769D}"/>
              </a:ext>
            </a:extLst>
          </p:cNvPr>
          <p:cNvSpPr/>
          <p:nvPr/>
        </p:nvSpPr>
        <p:spPr>
          <a:xfrm>
            <a:off x="5646737" y="2976049"/>
            <a:ext cx="762530" cy="126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8C49C8-7FB9-41BE-9F6B-CE5BF68C1A41}"/>
              </a:ext>
            </a:extLst>
          </p:cNvPr>
          <p:cNvSpPr/>
          <p:nvPr/>
        </p:nvSpPr>
        <p:spPr>
          <a:xfrm>
            <a:off x="7010400" y="2654999"/>
            <a:ext cx="389467" cy="16440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1883C-8BDC-4AE4-9770-1F8A4F6D2AD7}"/>
              </a:ext>
            </a:extLst>
          </p:cNvPr>
          <p:cNvSpPr/>
          <p:nvPr/>
        </p:nvSpPr>
        <p:spPr>
          <a:xfrm>
            <a:off x="7710334" y="2726951"/>
            <a:ext cx="660400" cy="126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7A870E-7F5A-45AC-A9D8-ED2D381F110D}"/>
              </a:ext>
            </a:extLst>
          </p:cNvPr>
          <p:cNvSpPr/>
          <p:nvPr/>
        </p:nvSpPr>
        <p:spPr>
          <a:xfrm>
            <a:off x="3747998" y="3365515"/>
            <a:ext cx="660400" cy="126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29F9EF-3F41-49BB-A9B7-7D0027B07C50}"/>
              </a:ext>
            </a:extLst>
          </p:cNvPr>
          <p:cNvSpPr/>
          <p:nvPr/>
        </p:nvSpPr>
        <p:spPr>
          <a:xfrm>
            <a:off x="3316353" y="3942278"/>
            <a:ext cx="366647" cy="126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63B57DA-976E-4AA6-85C9-291B1BCE68E6}"/>
              </a:ext>
            </a:extLst>
          </p:cNvPr>
          <p:cNvSpPr/>
          <p:nvPr/>
        </p:nvSpPr>
        <p:spPr>
          <a:xfrm>
            <a:off x="2118469" y="4065277"/>
            <a:ext cx="483665" cy="27811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9D6640-9B4B-430F-9F96-95850EF86A6D}"/>
              </a:ext>
            </a:extLst>
          </p:cNvPr>
          <p:cNvSpPr/>
          <p:nvPr/>
        </p:nvSpPr>
        <p:spPr>
          <a:xfrm>
            <a:off x="7375566" y="3400158"/>
            <a:ext cx="727034" cy="16440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86E8042-B0C8-49A3-A270-966BBD582626}"/>
              </a:ext>
            </a:extLst>
          </p:cNvPr>
          <p:cNvSpPr/>
          <p:nvPr/>
        </p:nvSpPr>
        <p:spPr>
          <a:xfrm>
            <a:off x="8258968" y="3446833"/>
            <a:ext cx="421571" cy="32083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A6E81E4-A819-4CF9-AC73-A45B7B150038}"/>
              </a:ext>
            </a:extLst>
          </p:cNvPr>
          <p:cNvSpPr/>
          <p:nvPr/>
        </p:nvSpPr>
        <p:spPr>
          <a:xfrm>
            <a:off x="4325937" y="3543765"/>
            <a:ext cx="504032" cy="2790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4009A6-9D31-4872-8FE8-B1BA26E6EB72}"/>
              </a:ext>
            </a:extLst>
          </p:cNvPr>
          <p:cNvSpPr/>
          <p:nvPr/>
        </p:nvSpPr>
        <p:spPr>
          <a:xfrm>
            <a:off x="4813036" y="3873888"/>
            <a:ext cx="660400" cy="126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DB6DBF-0AEC-40E0-9FCA-92879E6AE23D}"/>
              </a:ext>
            </a:extLst>
          </p:cNvPr>
          <p:cNvSpPr/>
          <p:nvPr/>
        </p:nvSpPr>
        <p:spPr>
          <a:xfrm>
            <a:off x="5786568" y="3238546"/>
            <a:ext cx="660400" cy="126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712CA1-2B8E-4981-9EBB-ECA68F2341C1}"/>
              </a:ext>
            </a:extLst>
          </p:cNvPr>
          <p:cNvSpPr/>
          <p:nvPr/>
        </p:nvSpPr>
        <p:spPr>
          <a:xfrm>
            <a:off x="5828506" y="3785283"/>
            <a:ext cx="821662" cy="15699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51AA88-0B5D-4D03-8C74-521F6DB439F8}"/>
              </a:ext>
            </a:extLst>
          </p:cNvPr>
          <p:cNvSpPr/>
          <p:nvPr/>
        </p:nvSpPr>
        <p:spPr>
          <a:xfrm>
            <a:off x="7607035" y="4470889"/>
            <a:ext cx="436298" cy="16440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6B65F0-180A-4F6B-9A4C-86C33E2A36BD}"/>
              </a:ext>
            </a:extLst>
          </p:cNvPr>
          <p:cNvSpPr/>
          <p:nvPr/>
        </p:nvSpPr>
        <p:spPr>
          <a:xfrm>
            <a:off x="8353801" y="4386494"/>
            <a:ext cx="544666" cy="16440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80A30E0-D854-4A40-8177-D3E8DF12291B}"/>
              </a:ext>
            </a:extLst>
          </p:cNvPr>
          <p:cNvSpPr/>
          <p:nvPr/>
        </p:nvSpPr>
        <p:spPr>
          <a:xfrm>
            <a:off x="9128167" y="4140849"/>
            <a:ext cx="379900" cy="12635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424869-DE57-4C80-A2A0-26988C01F14B}"/>
              </a:ext>
            </a:extLst>
          </p:cNvPr>
          <p:cNvSpPr/>
          <p:nvPr/>
        </p:nvSpPr>
        <p:spPr>
          <a:xfrm>
            <a:off x="5498306" y="4010100"/>
            <a:ext cx="660400" cy="126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367C29F-33F0-4112-9C66-1B556D040670}"/>
              </a:ext>
            </a:extLst>
          </p:cNvPr>
          <p:cNvSpPr/>
          <p:nvPr/>
        </p:nvSpPr>
        <p:spPr>
          <a:xfrm>
            <a:off x="4783667" y="4405209"/>
            <a:ext cx="544666" cy="1456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B034950-90D3-483B-8AAC-04093EF809E9}"/>
              </a:ext>
            </a:extLst>
          </p:cNvPr>
          <p:cNvSpPr/>
          <p:nvPr/>
        </p:nvSpPr>
        <p:spPr>
          <a:xfrm>
            <a:off x="6461201" y="4433169"/>
            <a:ext cx="373669" cy="1456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D3C5E2-EE74-4F7C-95EC-5A826D7568D8}"/>
              </a:ext>
            </a:extLst>
          </p:cNvPr>
          <p:cNvSpPr/>
          <p:nvPr/>
        </p:nvSpPr>
        <p:spPr>
          <a:xfrm>
            <a:off x="7010400" y="4936067"/>
            <a:ext cx="516467" cy="3089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D21A645-FE43-4C27-B4D8-B076EF508F4C}"/>
              </a:ext>
            </a:extLst>
          </p:cNvPr>
          <p:cNvSpPr/>
          <p:nvPr/>
        </p:nvSpPr>
        <p:spPr>
          <a:xfrm>
            <a:off x="2710767" y="4423926"/>
            <a:ext cx="464233" cy="126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EA33A3B-F696-421B-942B-C25E48BE43D9}"/>
              </a:ext>
            </a:extLst>
          </p:cNvPr>
          <p:cNvSpPr/>
          <p:nvPr/>
        </p:nvSpPr>
        <p:spPr>
          <a:xfrm>
            <a:off x="3812535" y="4919414"/>
            <a:ext cx="660400" cy="126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36FD87-7436-4BB3-A3D4-D0E37666D69D}"/>
              </a:ext>
            </a:extLst>
          </p:cNvPr>
          <p:cNvSpPr/>
          <p:nvPr/>
        </p:nvSpPr>
        <p:spPr>
          <a:xfrm>
            <a:off x="3646553" y="5369208"/>
            <a:ext cx="660400" cy="126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F847FCD-080A-41BD-B74C-7B69876A527F}"/>
              </a:ext>
            </a:extLst>
          </p:cNvPr>
          <p:cNvSpPr/>
          <p:nvPr/>
        </p:nvSpPr>
        <p:spPr>
          <a:xfrm>
            <a:off x="5828506" y="4695753"/>
            <a:ext cx="428361" cy="1269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003334D-46E9-4029-AC6E-02D1025F7804}"/>
              </a:ext>
            </a:extLst>
          </p:cNvPr>
          <p:cNvSpPr/>
          <p:nvPr/>
        </p:nvSpPr>
        <p:spPr>
          <a:xfrm>
            <a:off x="7367099" y="5342814"/>
            <a:ext cx="436298" cy="1533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B2B072-A975-42D8-9B2B-E6143CFB7E88}"/>
              </a:ext>
            </a:extLst>
          </p:cNvPr>
          <p:cNvSpPr/>
          <p:nvPr/>
        </p:nvSpPr>
        <p:spPr>
          <a:xfrm>
            <a:off x="8206251" y="4991334"/>
            <a:ext cx="421571" cy="2536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8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E47D6-169E-4CC0-95C5-E7A08353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6120000" cy="1331637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Rituals in classical music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00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2559E-8FD4-40FC-8679-B12501B1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600" y="2489423"/>
            <a:ext cx="6121400" cy="384274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Instruments such as the flute, cello, and trumpet are often used in classical music in Europe, but there are other classical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musics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around the world which use different instruments.</a:t>
            </a:r>
          </a:p>
          <a:p>
            <a:pPr marL="0" indent="0" algn="ctr">
              <a:buNone/>
            </a:pPr>
            <a:r>
              <a:rPr lang="en-GB" dirty="0"/>
              <a:t>For instance, in India, Hindustani classical music uses instruments such as the </a:t>
            </a:r>
            <a:r>
              <a:rPr lang="en-GB" b="1" dirty="0"/>
              <a:t>sarangi </a:t>
            </a:r>
            <a:r>
              <a:rPr lang="en-GB" dirty="0"/>
              <a:t>(top picture) and </a:t>
            </a:r>
            <a:r>
              <a:rPr lang="en-GB" b="1" dirty="0"/>
              <a:t>tabla</a:t>
            </a:r>
            <a:r>
              <a:rPr lang="en-GB" dirty="0"/>
              <a:t> (bottom picture)  – can you guess how you would play each one?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Listen to this example of Hindustani classical music and try to pick out the tabla (the drum). Can you tap or clap along?</a:t>
            </a:r>
          </a:p>
        </p:txBody>
      </p:sp>
      <p:pic>
        <p:nvPicPr>
          <p:cNvPr id="5" name="Picture 4" descr="A picture containing indoor, wooden, wood&#10;&#10;Description automatically generated">
            <a:extLst>
              <a:ext uri="{FF2B5EF4-FFF2-40B4-BE49-F238E27FC236}">
                <a16:creationId xmlns:a16="http://schemas.microsoft.com/office/drawing/2014/main" id="{29804126-1E0D-472E-A1DB-E68E5C8363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 b="35120"/>
          <a:stretch/>
        </p:blipFill>
        <p:spPr>
          <a:xfrm>
            <a:off x="7238182" y="540000"/>
            <a:ext cx="4412830" cy="2207939"/>
          </a:xfrm>
          <a:prstGeom prst="rect">
            <a:avLst/>
          </a:prstGeom>
        </p:spPr>
      </p:pic>
      <p:pic>
        <p:nvPicPr>
          <p:cNvPr id="7" name="Picture 6" descr="A picture containing indoor, decorated&#10;&#10;Description automatically generated">
            <a:extLst>
              <a:ext uri="{FF2B5EF4-FFF2-40B4-BE49-F238E27FC236}">
                <a16:creationId xmlns:a16="http://schemas.microsoft.com/office/drawing/2014/main" id="{675C0B7A-DD99-4294-B3FC-1526F201A4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1" t="11493" r="19787"/>
          <a:stretch/>
        </p:blipFill>
        <p:spPr>
          <a:xfrm>
            <a:off x="8187508" y="3004116"/>
            <a:ext cx="2690506" cy="3597707"/>
          </a:xfrm>
          <a:prstGeom prst="rect">
            <a:avLst/>
          </a:prstGeom>
        </p:spPr>
      </p:pic>
      <p:pic>
        <p:nvPicPr>
          <p:cNvPr id="8" name="yt1s.com - Exquisite Afternoon Raag Bhimpalasi  Kaushiki Chakraborty  Patiala Khayal  Music of India-[AudioTrimmer.com]">
            <a:hlinkClick r:id="" action="ppaction://media"/>
            <a:extLst>
              <a:ext uri="{FF2B5EF4-FFF2-40B4-BE49-F238E27FC236}">
                <a16:creationId xmlns:a16="http://schemas.microsoft.com/office/drawing/2014/main" id="{A087A57B-6F8B-4F50-B0BF-881900789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26318" y="55883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6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A4BB8-721C-40AD-930B-B5BE977A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anchor="b">
            <a:normAutofit/>
          </a:bodyPr>
          <a:lstStyle/>
          <a:p>
            <a:pPr algn="ctr"/>
            <a:r>
              <a:rPr lang="en-GB"/>
              <a:t>Hindustani classical music rituals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9CAC-AF47-4C31-B504-256ABC2A0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8" y="2759076"/>
            <a:ext cx="3884962" cy="355889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1600" dirty="0"/>
              <a:t>This is a picture from a Hindustani classical music concert. 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can see that the musicians are on a stage with the audience sitting down in silence and in the dark – just like in classical music concerts in the UK. 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do you think the audience is sitting like this?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accent3">
                    <a:alpha val="7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Every type of music has rituals and customs associated with it – these aren’t always religious, but can be ways of being polite.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D9000E-708C-464D-A86F-4ABE391B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Picture 4" descr="A picture containing indoor, lit&#10;&#10;Description automatically generated">
            <a:extLst>
              <a:ext uri="{FF2B5EF4-FFF2-40B4-BE49-F238E27FC236}">
                <a16:creationId xmlns:a16="http://schemas.microsoft.com/office/drawing/2014/main" id="{FE5DB575-05FC-4C77-94D3-FAFCC032D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52" y="1489435"/>
            <a:ext cx="6904610" cy="388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5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6DC66-FBAC-4BC3-84B1-68EEAA7A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3345950" cy="2303213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Changing rituals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00F0-F90C-44E2-A171-1400C4B2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552" y="540000"/>
            <a:ext cx="6107460" cy="23032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kind of music do people normally sing along to or dance to during a concert?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these pictures giv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e you a clue?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alpha val="70000"/>
                  </a:schemeClr>
                </a:solidFill>
                <a:cs typeface="Times New Roman" panose="02020603050405020304" pitchFamily="18" charset="0"/>
              </a:rPr>
              <a:t>In other genres such as pop and jazz music, dancing is very common!</a:t>
            </a:r>
            <a:endParaRPr lang="en-GB" dirty="0">
              <a:solidFill>
                <a:schemeClr val="accent3">
                  <a:alpha val="70000"/>
                </a:schemeClr>
              </a:solidFill>
            </a:endParaRPr>
          </a:p>
        </p:txBody>
      </p:sp>
      <p:pic>
        <p:nvPicPr>
          <p:cNvPr id="7" name="Picture 6" descr="A group of men playing instruments&#10;&#10;Description automatically generated with medium confidence">
            <a:extLst>
              <a:ext uri="{FF2B5EF4-FFF2-40B4-BE49-F238E27FC236}">
                <a16:creationId xmlns:a16="http://schemas.microsoft.com/office/drawing/2014/main" id="{658259FB-C5F8-4969-AFF1-E3669C98B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3" b="11625"/>
          <a:stretch/>
        </p:blipFill>
        <p:spPr>
          <a:xfrm>
            <a:off x="6093600" y="3427200"/>
            <a:ext cx="6098400" cy="34308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2D234E0-E19A-427B-9979-3B27CCE1A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/>
          <a:stretch/>
        </p:blipFill>
        <p:spPr>
          <a:xfrm>
            <a:off x="20" y="3427200"/>
            <a:ext cx="6098380" cy="3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CDB4D-D2D4-476D-840F-8ED5C390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540000"/>
            <a:ext cx="3884962" cy="1331637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Changing rituals</a:t>
            </a:r>
          </a:p>
        </p:txBody>
      </p:sp>
      <p:pic>
        <p:nvPicPr>
          <p:cNvPr id="5" name="Picture 4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7A73D51B-A1C1-457F-AFEA-2D1DAE81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r="7635" b="1"/>
          <a:stretch/>
        </p:blipFill>
        <p:spPr>
          <a:xfrm>
            <a:off x="540988" y="540000"/>
            <a:ext cx="6671025" cy="577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3AD2A-743F-45F8-A331-8F87480C7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050" y="2759077"/>
            <a:ext cx="3884962" cy="355892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much classical music was written, codes of behaviour would have meant that dancing to this music was mostly frowned upon – the wealthy audiences would sit and listen, unless it was specifically dance music.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Wouldn’t it be nice to dance along to classical music too? Ask your parents to play some classical music at home and see if you can dance along – make your own ritual!</a:t>
            </a:r>
          </a:p>
        </p:txBody>
      </p:sp>
    </p:spTree>
    <p:extLst>
      <p:ext uri="{BB962C8B-B14F-4D97-AF65-F5344CB8AC3E}">
        <p14:creationId xmlns:p14="http://schemas.microsoft.com/office/powerpoint/2010/main" val="4591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54E6A-9A59-413E-8DC1-F67FEF40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1011237"/>
            <a:ext cx="3884962" cy="860400"/>
          </a:xfrm>
        </p:spPr>
        <p:txBody>
          <a:bodyPr anchor="b">
            <a:normAutofit/>
          </a:bodyPr>
          <a:lstStyle/>
          <a:p>
            <a:pPr algn="ctr"/>
            <a:r>
              <a:rPr lang="en-GB" sz="2600" dirty="0"/>
              <a:t>Activity 1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FB2617-B98A-43E9-9A47-B2A32B8A9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31371" y="1990845"/>
            <a:ext cx="1251490" cy="2846995"/>
          </a:xfrm>
          <a:custGeom>
            <a:avLst/>
            <a:gdLst>
              <a:gd name="connsiteX0" fmla="*/ 625745 w 1251490"/>
              <a:gd name="connsiteY0" fmla="*/ 0 h 2846995"/>
              <a:gd name="connsiteX1" fmla="*/ 683662 w 1251490"/>
              <a:gd name="connsiteY1" fmla="*/ 52638 h 2846995"/>
              <a:gd name="connsiteX2" fmla="*/ 1251490 w 1251490"/>
              <a:gd name="connsiteY2" fmla="*/ 1423497 h 2846995"/>
              <a:gd name="connsiteX3" fmla="*/ 683662 w 1251490"/>
              <a:gd name="connsiteY3" fmla="*/ 2794356 h 2846995"/>
              <a:gd name="connsiteX4" fmla="*/ 625745 w 1251490"/>
              <a:gd name="connsiteY4" fmla="*/ 2846995 h 2846995"/>
              <a:gd name="connsiteX5" fmla="*/ 567828 w 1251490"/>
              <a:gd name="connsiteY5" fmla="*/ 2794357 h 2846995"/>
              <a:gd name="connsiteX6" fmla="*/ 0 w 1251490"/>
              <a:gd name="connsiteY6" fmla="*/ 1423498 h 2846995"/>
              <a:gd name="connsiteX7" fmla="*/ 567828 w 1251490"/>
              <a:gd name="connsiteY7" fmla="*/ 52639 h 284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1490" h="2846995">
                <a:moveTo>
                  <a:pt x="625745" y="0"/>
                </a:moveTo>
                <a:lnTo>
                  <a:pt x="683662" y="52638"/>
                </a:lnTo>
                <a:cubicBezTo>
                  <a:pt x="1034495" y="403472"/>
                  <a:pt x="1251490" y="888144"/>
                  <a:pt x="1251490" y="1423497"/>
                </a:cubicBezTo>
                <a:cubicBezTo>
                  <a:pt x="1251490" y="1958851"/>
                  <a:pt x="1034495" y="2443522"/>
                  <a:pt x="683662" y="2794356"/>
                </a:cubicBezTo>
                <a:lnTo>
                  <a:pt x="625745" y="2846995"/>
                </a:lnTo>
                <a:lnTo>
                  <a:pt x="567828" y="2794357"/>
                </a:lnTo>
                <a:cubicBezTo>
                  <a:pt x="216995" y="2443523"/>
                  <a:pt x="0" y="1958851"/>
                  <a:pt x="0" y="1423498"/>
                </a:cubicBezTo>
                <a:cubicBezTo>
                  <a:pt x="0" y="888144"/>
                  <a:pt x="216995" y="403473"/>
                  <a:pt x="567828" y="52639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CB6F56-BFD9-41B9-B37C-937E5C16B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3821415" y="662384"/>
            <a:ext cx="901736" cy="1868598"/>
          </a:xfrm>
          <a:custGeom>
            <a:avLst/>
            <a:gdLst>
              <a:gd name="connsiteX0" fmla="*/ 450869 w 901736"/>
              <a:gd name="connsiteY0" fmla="*/ 0 h 1868598"/>
              <a:gd name="connsiteX1" fmla="*/ 492611 w 901736"/>
              <a:gd name="connsiteY1" fmla="*/ 52638 h 1868598"/>
              <a:gd name="connsiteX2" fmla="*/ 894647 w 901736"/>
              <a:gd name="connsiteY2" fmla="*/ 1225278 h 1868598"/>
              <a:gd name="connsiteX3" fmla="*/ 901596 w 901736"/>
              <a:gd name="connsiteY3" fmla="*/ 1416229 h 1868598"/>
              <a:gd name="connsiteX4" fmla="*/ 901595 w 901736"/>
              <a:gd name="connsiteY4" fmla="*/ 1416229 h 1868598"/>
              <a:gd name="connsiteX5" fmla="*/ 901736 w 901736"/>
              <a:gd name="connsiteY5" fmla="*/ 1420099 h 1868598"/>
              <a:gd name="connsiteX6" fmla="*/ 892724 w 901736"/>
              <a:gd name="connsiteY6" fmla="*/ 1509500 h 1868598"/>
              <a:gd name="connsiteX7" fmla="*/ 452126 w 901736"/>
              <a:gd name="connsiteY7" fmla="*/ 1868598 h 1868598"/>
              <a:gd name="connsiteX8" fmla="*/ 450868 w 901736"/>
              <a:gd name="connsiteY8" fmla="*/ 1868471 h 1868598"/>
              <a:gd name="connsiteX9" fmla="*/ 450868 w 901736"/>
              <a:gd name="connsiteY9" fmla="*/ 1346995 h 1868598"/>
              <a:gd name="connsiteX10" fmla="*/ 450868 w 901736"/>
              <a:gd name="connsiteY10" fmla="*/ 969255 h 1868598"/>
              <a:gd name="connsiteX11" fmla="*/ 450868 w 901736"/>
              <a:gd name="connsiteY11" fmla="*/ 664370 h 1868598"/>
              <a:gd name="connsiteX12" fmla="*/ 450869 w 901736"/>
              <a:gd name="connsiteY12" fmla="*/ 664370 h 1868598"/>
              <a:gd name="connsiteX13" fmla="*/ 450867 w 901736"/>
              <a:gd name="connsiteY13" fmla="*/ 0 h 1868598"/>
              <a:gd name="connsiteX14" fmla="*/ 450867 w 901736"/>
              <a:gd name="connsiteY14" fmla="*/ 664370 h 1868598"/>
              <a:gd name="connsiteX15" fmla="*/ 450868 w 901736"/>
              <a:gd name="connsiteY15" fmla="*/ 664370 h 1868598"/>
              <a:gd name="connsiteX16" fmla="*/ 450868 w 901736"/>
              <a:gd name="connsiteY16" fmla="*/ 969255 h 1868598"/>
              <a:gd name="connsiteX17" fmla="*/ 450868 w 901736"/>
              <a:gd name="connsiteY17" fmla="*/ 1346995 h 1868598"/>
              <a:gd name="connsiteX18" fmla="*/ 450868 w 901736"/>
              <a:gd name="connsiteY18" fmla="*/ 1868471 h 1868598"/>
              <a:gd name="connsiteX19" fmla="*/ 449610 w 901736"/>
              <a:gd name="connsiteY19" fmla="*/ 1868598 h 1868598"/>
              <a:gd name="connsiteX20" fmla="*/ 9012 w 901736"/>
              <a:gd name="connsiteY20" fmla="*/ 1509500 h 1868598"/>
              <a:gd name="connsiteX21" fmla="*/ 0 w 901736"/>
              <a:gd name="connsiteY21" fmla="*/ 1420099 h 1868598"/>
              <a:gd name="connsiteX22" fmla="*/ 141 w 901736"/>
              <a:gd name="connsiteY22" fmla="*/ 1416229 h 1868598"/>
              <a:gd name="connsiteX23" fmla="*/ 140 w 901736"/>
              <a:gd name="connsiteY23" fmla="*/ 1416229 h 1868598"/>
              <a:gd name="connsiteX24" fmla="*/ 7089 w 901736"/>
              <a:gd name="connsiteY24" fmla="*/ 1225278 h 1868598"/>
              <a:gd name="connsiteX25" fmla="*/ 409125 w 901736"/>
              <a:gd name="connsiteY25" fmla="*/ 52638 h 18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1736" h="1868598">
                <a:moveTo>
                  <a:pt x="450869" y="0"/>
                </a:moveTo>
                <a:lnTo>
                  <a:pt x="492611" y="52638"/>
                </a:lnTo>
                <a:cubicBezTo>
                  <a:pt x="713860" y="359618"/>
                  <a:pt x="861255" y="769067"/>
                  <a:pt x="894647" y="1225278"/>
                </a:cubicBezTo>
                <a:lnTo>
                  <a:pt x="901596" y="1416229"/>
                </a:lnTo>
                <a:lnTo>
                  <a:pt x="901595" y="1416229"/>
                </a:lnTo>
                <a:lnTo>
                  <a:pt x="901736" y="1420099"/>
                </a:lnTo>
                <a:lnTo>
                  <a:pt x="892724" y="1509500"/>
                </a:lnTo>
                <a:cubicBezTo>
                  <a:pt x="850788" y="1714437"/>
                  <a:pt x="669460" y="1868598"/>
                  <a:pt x="452126" y="1868598"/>
                </a:cubicBezTo>
                <a:lnTo>
                  <a:pt x="450868" y="1868471"/>
                </a:lnTo>
                <a:lnTo>
                  <a:pt x="450868" y="1346995"/>
                </a:lnTo>
                <a:lnTo>
                  <a:pt x="450868" y="969255"/>
                </a:lnTo>
                <a:lnTo>
                  <a:pt x="450868" y="664370"/>
                </a:lnTo>
                <a:lnTo>
                  <a:pt x="450869" y="664370"/>
                </a:lnTo>
                <a:close/>
                <a:moveTo>
                  <a:pt x="450867" y="0"/>
                </a:moveTo>
                <a:lnTo>
                  <a:pt x="450867" y="664370"/>
                </a:lnTo>
                <a:lnTo>
                  <a:pt x="450868" y="664370"/>
                </a:lnTo>
                <a:lnTo>
                  <a:pt x="450868" y="969255"/>
                </a:lnTo>
                <a:lnTo>
                  <a:pt x="450868" y="1346995"/>
                </a:lnTo>
                <a:lnTo>
                  <a:pt x="450868" y="1868471"/>
                </a:lnTo>
                <a:lnTo>
                  <a:pt x="449610" y="1868598"/>
                </a:lnTo>
                <a:cubicBezTo>
                  <a:pt x="232276" y="1868598"/>
                  <a:pt x="50948" y="1714437"/>
                  <a:pt x="9012" y="1509500"/>
                </a:cubicBezTo>
                <a:lnTo>
                  <a:pt x="0" y="1420099"/>
                </a:lnTo>
                <a:lnTo>
                  <a:pt x="141" y="1416229"/>
                </a:lnTo>
                <a:lnTo>
                  <a:pt x="140" y="1416229"/>
                </a:lnTo>
                <a:lnTo>
                  <a:pt x="7089" y="1225278"/>
                </a:lnTo>
                <a:cubicBezTo>
                  <a:pt x="40481" y="769067"/>
                  <a:pt x="187876" y="359618"/>
                  <a:pt x="409125" y="52638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52317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97A4C3C-2ED9-4FA0-9121-2EAEBB56B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477036" y="3313103"/>
            <a:ext cx="571820" cy="1316717"/>
          </a:xfrm>
          <a:custGeom>
            <a:avLst/>
            <a:gdLst>
              <a:gd name="connsiteX0" fmla="*/ 282417 w 571820"/>
              <a:gd name="connsiteY0" fmla="*/ 0 h 1316717"/>
              <a:gd name="connsiteX1" fmla="*/ 285910 w 571820"/>
              <a:gd name="connsiteY1" fmla="*/ 3175 h 1316717"/>
              <a:gd name="connsiteX2" fmla="*/ 287393 w 571820"/>
              <a:gd name="connsiteY2" fmla="*/ 1827 h 1316717"/>
              <a:gd name="connsiteX3" fmla="*/ 289403 w 571820"/>
              <a:gd name="connsiteY3" fmla="*/ 0 h 1316717"/>
              <a:gd name="connsiteX4" fmla="*/ 289403 w 571820"/>
              <a:gd name="connsiteY4" fmla="*/ 6349 h 1316717"/>
              <a:gd name="connsiteX5" fmla="*/ 309203 w 571820"/>
              <a:gd name="connsiteY5" fmla="*/ 24345 h 1316717"/>
              <a:gd name="connsiteX6" fmla="*/ 571820 w 571820"/>
              <a:gd name="connsiteY6" fmla="*/ 658359 h 1316717"/>
              <a:gd name="connsiteX7" fmla="*/ 309203 w 571820"/>
              <a:gd name="connsiteY7" fmla="*/ 1292372 h 1316717"/>
              <a:gd name="connsiteX8" fmla="*/ 289403 w 571820"/>
              <a:gd name="connsiteY8" fmla="*/ 1310368 h 1316717"/>
              <a:gd name="connsiteX9" fmla="*/ 289403 w 571820"/>
              <a:gd name="connsiteY9" fmla="*/ 1316717 h 1316717"/>
              <a:gd name="connsiteX10" fmla="*/ 287393 w 571820"/>
              <a:gd name="connsiteY10" fmla="*/ 1314890 h 1316717"/>
              <a:gd name="connsiteX11" fmla="*/ 285910 w 571820"/>
              <a:gd name="connsiteY11" fmla="*/ 1313542 h 1316717"/>
              <a:gd name="connsiteX12" fmla="*/ 282417 w 571820"/>
              <a:gd name="connsiteY12" fmla="*/ 1316717 h 1316717"/>
              <a:gd name="connsiteX13" fmla="*/ 282417 w 571820"/>
              <a:gd name="connsiteY13" fmla="*/ 1310367 h 1316717"/>
              <a:gd name="connsiteX14" fmla="*/ 262617 w 571820"/>
              <a:gd name="connsiteY14" fmla="*/ 1292372 h 1316717"/>
              <a:gd name="connsiteX15" fmla="*/ 0 w 571820"/>
              <a:gd name="connsiteY15" fmla="*/ 658358 h 1316717"/>
              <a:gd name="connsiteX16" fmla="*/ 262617 w 571820"/>
              <a:gd name="connsiteY16" fmla="*/ 24345 h 1316717"/>
              <a:gd name="connsiteX17" fmla="*/ 282417 w 571820"/>
              <a:gd name="connsiteY17" fmla="*/ 6349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20" h="1316717">
                <a:moveTo>
                  <a:pt x="282417" y="0"/>
                </a:moveTo>
                <a:lnTo>
                  <a:pt x="285910" y="3175"/>
                </a:lnTo>
                <a:lnTo>
                  <a:pt x="287393" y="1827"/>
                </a:lnTo>
                <a:lnTo>
                  <a:pt x="289403" y="0"/>
                </a:lnTo>
                <a:lnTo>
                  <a:pt x="289403" y="6349"/>
                </a:lnTo>
                <a:lnTo>
                  <a:pt x="309203" y="24345"/>
                </a:lnTo>
                <a:cubicBezTo>
                  <a:pt x="471461" y="186603"/>
                  <a:pt x="571820" y="410761"/>
                  <a:pt x="571820" y="658359"/>
                </a:cubicBezTo>
                <a:cubicBezTo>
                  <a:pt x="571820" y="905956"/>
                  <a:pt x="471461" y="1130114"/>
                  <a:pt x="309203" y="1292372"/>
                </a:cubicBezTo>
                <a:lnTo>
                  <a:pt x="289403" y="1310368"/>
                </a:lnTo>
                <a:lnTo>
                  <a:pt x="289403" y="1316717"/>
                </a:lnTo>
                <a:lnTo>
                  <a:pt x="287393" y="1314890"/>
                </a:lnTo>
                <a:lnTo>
                  <a:pt x="285910" y="1313542"/>
                </a:lnTo>
                <a:lnTo>
                  <a:pt x="282417" y="1316717"/>
                </a:lnTo>
                <a:lnTo>
                  <a:pt x="282417" y="1310367"/>
                </a:lnTo>
                <a:lnTo>
                  <a:pt x="262617" y="1292372"/>
                </a:lnTo>
                <a:cubicBezTo>
                  <a:pt x="100359" y="1130113"/>
                  <a:pt x="0" y="905956"/>
                  <a:pt x="0" y="658358"/>
                </a:cubicBezTo>
                <a:cubicBezTo>
                  <a:pt x="0" y="410761"/>
                  <a:pt x="100359" y="186603"/>
                  <a:pt x="262617" y="24345"/>
                </a:cubicBezTo>
                <a:lnTo>
                  <a:pt x="282417" y="6349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C262B3-DB33-4872-B409-BF38E84C7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 flipH="1" flipV="1">
            <a:off x="609308" y="575387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01D83F8-7D11-4217-BF71-7055D06D8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759198" y="604046"/>
            <a:ext cx="464739" cy="464739"/>
          </a:xfrm>
          <a:custGeom>
            <a:avLst/>
            <a:gdLst>
              <a:gd name="connsiteX0" fmla="*/ 464132 w 464739"/>
              <a:gd name="connsiteY0" fmla="*/ 463881 h 464739"/>
              <a:gd name="connsiteX1" fmla="*/ 463891 w 464739"/>
              <a:gd name="connsiteY1" fmla="*/ 463892 h 464739"/>
              <a:gd name="connsiteX2" fmla="*/ 463880 w 464739"/>
              <a:gd name="connsiteY2" fmla="*/ 464132 h 464739"/>
              <a:gd name="connsiteX3" fmla="*/ 463651 w 464739"/>
              <a:gd name="connsiteY3" fmla="*/ 463904 h 464739"/>
              <a:gd name="connsiteX4" fmla="*/ 446142 w 464739"/>
              <a:gd name="connsiteY4" fmla="*/ 464739 h 464739"/>
              <a:gd name="connsiteX5" fmla="*/ 130673 w 464739"/>
              <a:gd name="connsiteY5" fmla="*/ 334067 h 464739"/>
              <a:gd name="connsiteX6" fmla="*/ 0 w 464739"/>
              <a:gd name="connsiteY6" fmla="*/ 18597 h 464739"/>
              <a:gd name="connsiteX7" fmla="*/ 836 w 464739"/>
              <a:gd name="connsiteY7" fmla="*/ 1089 h 464739"/>
              <a:gd name="connsiteX8" fmla="*/ 607 w 464739"/>
              <a:gd name="connsiteY8" fmla="*/ 859 h 464739"/>
              <a:gd name="connsiteX9" fmla="*/ 848 w 464739"/>
              <a:gd name="connsiteY9" fmla="*/ 848 h 464739"/>
              <a:gd name="connsiteX10" fmla="*/ 859 w 464739"/>
              <a:gd name="connsiteY10" fmla="*/ 607 h 464739"/>
              <a:gd name="connsiteX11" fmla="*/ 1089 w 464739"/>
              <a:gd name="connsiteY11" fmla="*/ 836 h 464739"/>
              <a:gd name="connsiteX12" fmla="*/ 18597 w 464739"/>
              <a:gd name="connsiteY12" fmla="*/ 0 h 464739"/>
              <a:gd name="connsiteX13" fmla="*/ 334067 w 464739"/>
              <a:gd name="connsiteY13" fmla="*/ 130672 h 464739"/>
              <a:gd name="connsiteX14" fmla="*/ 464739 w 464739"/>
              <a:gd name="connsiteY14" fmla="*/ 446142 h 464739"/>
              <a:gd name="connsiteX15" fmla="*/ 463903 w 464739"/>
              <a:gd name="connsiteY15" fmla="*/ 463652 h 46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739" h="464739">
                <a:moveTo>
                  <a:pt x="464132" y="463881"/>
                </a:moveTo>
                <a:lnTo>
                  <a:pt x="463891" y="463892"/>
                </a:lnTo>
                <a:lnTo>
                  <a:pt x="463880" y="464132"/>
                </a:lnTo>
                <a:lnTo>
                  <a:pt x="463651" y="463904"/>
                </a:lnTo>
                <a:lnTo>
                  <a:pt x="446142" y="464739"/>
                </a:lnTo>
                <a:cubicBezTo>
                  <a:pt x="331965" y="464739"/>
                  <a:pt x="217787" y="421182"/>
                  <a:pt x="130673" y="334067"/>
                </a:cubicBezTo>
                <a:cubicBezTo>
                  <a:pt x="43558" y="246953"/>
                  <a:pt x="1" y="132775"/>
                  <a:pt x="0" y="18597"/>
                </a:cubicBezTo>
                <a:lnTo>
                  <a:pt x="836" y="1089"/>
                </a:lnTo>
                <a:lnTo>
                  <a:pt x="607" y="859"/>
                </a:lnTo>
                <a:lnTo>
                  <a:pt x="848" y="848"/>
                </a:lnTo>
                <a:lnTo>
                  <a:pt x="859" y="607"/>
                </a:lnTo>
                <a:lnTo>
                  <a:pt x="1089" y="836"/>
                </a:lnTo>
                <a:lnTo>
                  <a:pt x="18597" y="0"/>
                </a:lnTo>
                <a:cubicBezTo>
                  <a:pt x="132775" y="0"/>
                  <a:pt x="246952" y="43557"/>
                  <a:pt x="334067" y="130672"/>
                </a:cubicBezTo>
                <a:cubicBezTo>
                  <a:pt x="421182" y="217787"/>
                  <a:pt x="464739" y="331964"/>
                  <a:pt x="464739" y="446142"/>
                </a:cubicBezTo>
                <a:lnTo>
                  <a:pt x="463903" y="4636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B7B664-3B28-4FCB-B823-F7FD1DB45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 flipH="1">
            <a:off x="5688312" y="393991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D990C5F-102D-4069-8490-EA08938C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99010" y="2324728"/>
            <a:ext cx="571820" cy="1316717"/>
          </a:xfrm>
          <a:custGeom>
            <a:avLst/>
            <a:gdLst>
              <a:gd name="connsiteX0" fmla="*/ 282417 w 571820"/>
              <a:gd name="connsiteY0" fmla="*/ 0 h 1316717"/>
              <a:gd name="connsiteX1" fmla="*/ 285910 w 571820"/>
              <a:gd name="connsiteY1" fmla="*/ 3175 h 1316717"/>
              <a:gd name="connsiteX2" fmla="*/ 287393 w 571820"/>
              <a:gd name="connsiteY2" fmla="*/ 1827 h 1316717"/>
              <a:gd name="connsiteX3" fmla="*/ 289403 w 571820"/>
              <a:gd name="connsiteY3" fmla="*/ 0 h 1316717"/>
              <a:gd name="connsiteX4" fmla="*/ 289403 w 571820"/>
              <a:gd name="connsiteY4" fmla="*/ 6349 h 1316717"/>
              <a:gd name="connsiteX5" fmla="*/ 309203 w 571820"/>
              <a:gd name="connsiteY5" fmla="*/ 24345 h 1316717"/>
              <a:gd name="connsiteX6" fmla="*/ 571820 w 571820"/>
              <a:gd name="connsiteY6" fmla="*/ 658359 h 1316717"/>
              <a:gd name="connsiteX7" fmla="*/ 309203 w 571820"/>
              <a:gd name="connsiteY7" fmla="*/ 1292372 h 1316717"/>
              <a:gd name="connsiteX8" fmla="*/ 289403 w 571820"/>
              <a:gd name="connsiteY8" fmla="*/ 1310368 h 1316717"/>
              <a:gd name="connsiteX9" fmla="*/ 289403 w 571820"/>
              <a:gd name="connsiteY9" fmla="*/ 1316717 h 1316717"/>
              <a:gd name="connsiteX10" fmla="*/ 287393 w 571820"/>
              <a:gd name="connsiteY10" fmla="*/ 1314890 h 1316717"/>
              <a:gd name="connsiteX11" fmla="*/ 285910 w 571820"/>
              <a:gd name="connsiteY11" fmla="*/ 1313542 h 1316717"/>
              <a:gd name="connsiteX12" fmla="*/ 282417 w 571820"/>
              <a:gd name="connsiteY12" fmla="*/ 1316717 h 1316717"/>
              <a:gd name="connsiteX13" fmla="*/ 282417 w 571820"/>
              <a:gd name="connsiteY13" fmla="*/ 1310367 h 1316717"/>
              <a:gd name="connsiteX14" fmla="*/ 262617 w 571820"/>
              <a:gd name="connsiteY14" fmla="*/ 1292372 h 1316717"/>
              <a:gd name="connsiteX15" fmla="*/ 0 w 571820"/>
              <a:gd name="connsiteY15" fmla="*/ 658358 h 1316717"/>
              <a:gd name="connsiteX16" fmla="*/ 262617 w 571820"/>
              <a:gd name="connsiteY16" fmla="*/ 24345 h 1316717"/>
              <a:gd name="connsiteX17" fmla="*/ 282417 w 571820"/>
              <a:gd name="connsiteY17" fmla="*/ 6349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20" h="1316717">
                <a:moveTo>
                  <a:pt x="282417" y="0"/>
                </a:moveTo>
                <a:lnTo>
                  <a:pt x="285910" y="3175"/>
                </a:lnTo>
                <a:lnTo>
                  <a:pt x="287393" y="1827"/>
                </a:lnTo>
                <a:lnTo>
                  <a:pt x="289403" y="0"/>
                </a:lnTo>
                <a:lnTo>
                  <a:pt x="289403" y="6349"/>
                </a:lnTo>
                <a:lnTo>
                  <a:pt x="309203" y="24345"/>
                </a:lnTo>
                <a:cubicBezTo>
                  <a:pt x="471461" y="186603"/>
                  <a:pt x="571820" y="410761"/>
                  <a:pt x="571820" y="658359"/>
                </a:cubicBezTo>
                <a:cubicBezTo>
                  <a:pt x="571820" y="905956"/>
                  <a:pt x="471461" y="1130114"/>
                  <a:pt x="309203" y="1292372"/>
                </a:cubicBezTo>
                <a:lnTo>
                  <a:pt x="289403" y="1310368"/>
                </a:lnTo>
                <a:lnTo>
                  <a:pt x="289403" y="1316717"/>
                </a:lnTo>
                <a:lnTo>
                  <a:pt x="287393" y="1314890"/>
                </a:lnTo>
                <a:lnTo>
                  <a:pt x="285910" y="1313542"/>
                </a:lnTo>
                <a:lnTo>
                  <a:pt x="282417" y="1316717"/>
                </a:lnTo>
                <a:lnTo>
                  <a:pt x="282417" y="1310367"/>
                </a:lnTo>
                <a:lnTo>
                  <a:pt x="262617" y="1292372"/>
                </a:lnTo>
                <a:cubicBezTo>
                  <a:pt x="100359" y="1130113"/>
                  <a:pt x="0" y="905956"/>
                  <a:pt x="0" y="658358"/>
                </a:cubicBezTo>
                <a:cubicBezTo>
                  <a:pt x="0" y="410761"/>
                  <a:pt x="100359" y="186603"/>
                  <a:pt x="262617" y="24345"/>
                </a:cubicBezTo>
                <a:lnTo>
                  <a:pt x="282417" y="6349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C9EA-38ED-463B-8092-77C06D81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050" y="2759076"/>
            <a:ext cx="3884962" cy="3578249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is a piece by Georg Philipp Telemann, a composer who lived in Germany 300 years ago.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dirty="0">
                <a:cs typeface="Times New Roman" panose="02020603050405020304" pitchFamily="18" charset="0"/>
              </a:rPr>
              <a:t>All hold hands and try to walk in a circle in time with the music – feel the ‘strong’ and ‘weak’ beats in your body.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dirty="0">
                <a:cs typeface="Times New Roman" panose="02020603050405020304" pitchFamily="18" charset="0"/>
              </a:rPr>
              <a:t>In smaller groups, can you make up extra dance moves to the piece?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1095BFB-B480-41A7-BC69-B9B0619E7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373570" y="4760817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418FE78-A2AA-4004-92A2-CD1337BF6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124714" y="4423565"/>
            <a:ext cx="901736" cy="1868598"/>
          </a:xfrm>
          <a:custGeom>
            <a:avLst/>
            <a:gdLst>
              <a:gd name="connsiteX0" fmla="*/ 450869 w 901736"/>
              <a:gd name="connsiteY0" fmla="*/ 0 h 1868598"/>
              <a:gd name="connsiteX1" fmla="*/ 492611 w 901736"/>
              <a:gd name="connsiteY1" fmla="*/ 52638 h 1868598"/>
              <a:gd name="connsiteX2" fmla="*/ 894647 w 901736"/>
              <a:gd name="connsiteY2" fmla="*/ 1225278 h 1868598"/>
              <a:gd name="connsiteX3" fmla="*/ 901596 w 901736"/>
              <a:gd name="connsiteY3" fmla="*/ 1416229 h 1868598"/>
              <a:gd name="connsiteX4" fmla="*/ 901595 w 901736"/>
              <a:gd name="connsiteY4" fmla="*/ 1416229 h 1868598"/>
              <a:gd name="connsiteX5" fmla="*/ 901736 w 901736"/>
              <a:gd name="connsiteY5" fmla="*/ 1420099 h 1868598"/>
              <a:gd name="connsiteX6" fmla="*/ 892724 w 901736"/>
              <a:gd name="connsiteY6" fmla="*/ 1509500 h 1868598"/>
              <a:gd name="connsiteX7" fmla="*/ 452126 w 901736"/>
              <a:gd name="connsiteY7" fmla="*/ 1868598 h 1868598"/>
              <a:gd name="connsiteX8" fmla="*/ 450868 w 901736"/>
              <a:gd name="connsiteY8" fmla="*/ 1868471 h 1868598"/>
              <a:gd name="connsiteX9" fmla="*/ 450868 w 901736"/>
              <a:gd name="connsiteY9" fmla="*/ 1346995 h 1868598"/>
              <a:gd name="connsiteX10" fmla="*/ 450868 w 901736"/>
              <a:gd name="connsiteY10" fmla="*/ 969255 h 1868598"/>
              <a:gd name="connsiteX11" fmla="*/ 450868 w 901736"/>
              <a:gd name="connsiteY11" fmla="*/ 664370 h 1868598"/>
              <a:gd name="connsiteX12" fmla="*/ 450869 w 901736"/>
              <a:gd name="connsiteY12" fmla="*/ 664370 h 1868598"/>
              <a:gd name="connsiteX13" fmla="*/ 450867 w 901736"/>
              <a:gd name="connsiteY13" fmla="*/ 0 h 1868598"/>
              <a:gd name="connsiteX14" fmla="*/ 450867 w 901736"/>
              <a:gd name="connsiteY14" fmla="*/ 664370 h 1868598"/>
              <a:gd name="connsiteX15" fmla="*/ 450868 w 901736"/>
              <a:gd name="connsiteY15" fmla="*/ 664370 h 1868598"/>
              <a:gd name="connsiteX16" fmla="*/ 450868 w 901736"/>
              <a:gd name="connsiteY16" fmla="*/ 969255 h 1868598"/>
              <a:gd name="connsiteX17" fmla="*/ 450868 w 901736"/>
              <a:gd name="connsiteY17" fmla="*/ 1346995 h 1868598"/>
              <a:gd name="connsiteX18" fmla="*/ 450868 w 901736"/>
              <a:gd name="connsiteY18" fmla="*/ 1868471 h 1868598"/>
              <a:gd name="connsiteX19" fmla="*/ 449610 w 901736"/>
              <a:gd name="connsiteY19" fmla="*/ 1868598 h 1868598"/>
              <a:gd name="connsiteX20" fmla="*/ 9012 w 901736"/>
              <a:gd name="connsiteY20" fmla="*/ 1509500 h 1868598"/>
              <a:gd name="connsiteX21" fmla="*/ 0 w 901736"/>
              <a:gd name="connsiteY21" fmla="*/ 1420099 h 1868598"/>
              <a:gd name="connsiteX22" fmla="*/ 141 w 901736"/>
              <a:gd name="connsiteY22" fmla="*/ 1416229 h 1868598"/>
              <a:gd name="connsiteX23" fmla="*/ 140 w 901736"/>
              <a:gd name="connsiteY23" fmla="*/ 1416229 h 1868598"/>
              <a:gd name="connsiteX24" fmla="*/ 7089 w 901736"/>
              <a:gd name="connsiteY24" fmla="*/ 1225278 h 1868598"/>
              <a:gd name="connsiteX25" fmla="*/ 409125 w 901736"/>
              <a:gd name="connsiteY25" fmla="*/ 52638 h 18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1736" h="1868598">
                <a:moveTo>
                  <a:pt x="450869" y="0"/>
                </a:moveTo>
                <a:lnTo>
                  <a:pt x="492611" y="52638"/>
                </a:lnTo>
                <a:cubicBezTo>
                  <a:pt x="713860" y="359618"/>
                  <a:pt x="861255" y="769067"/>
                  <a:pt x="894647" y="1225278"/>
                </a:cubicBezTo>
                <a:lnTo>
                  <a:pt x="901596" y="1416229"/>
                </a:lnTo>
                <a:lnTo>
                  <a:pt x="901595" y="1416229"/>
                </a:lnTo>
                <a:lnTo>
                  <a:pt x="901736" y="1420099"/>
                </a:lnTo>
                <a:lnTo>
                  <a:pt x="892724" y="1509500"/>
                </a:lnTo>
                <a:cubicBezTo>
                  <a:pt x="850788" y="1714437"/>
                  <a:pt x="669460" y="1868598"/>
                  <a:pt x="452126" y="1868598"/>
                </a:cubicBezTo>
                <a:lnTo>
                  <a:pt x="450868" y="1868471"/>
                </a:lnTo>
                <a:lnTo>
                  <a:pt x="450868" y="1346995"/>
                </a:lnTo>
                <a:lnTo>
                  <a:pt x="450868" y="969255"/>
                </a:lnTo>
                <a:lnTo>
                  <a:pt x="450868" y="664370"/>
                </a:lnTo>
                <a:lnTo>
                  <a:pt x="450869" y="664370"/>
                </a:lnTo>
                <a:close/>
                <a:moveTo>
                  <a:pt x="450867" y="0"/>
                </a:moveTo>
                <a:lnTo>
                  <a:pt x="450867" y="664370"/>
                </a:lnTo>
                <a:lnTo>
                  <a:pt x="450868" y="664370"/>
                </a:lnTo>
                <a:lnTo>
                  <a:pt x="450868" y="969255"/>
                </a:lnTo>
                <a:lnTo>
                  <a:pt x="450868" y="1346995"/>
                </a:lnTo>
                <a:lnTo>
                  <a:pt x="450868" y="1868471"/>
                </a:lnTo>
                <a:lnTo>
                  <a:pt x="449610" y="1868598"/>
                </a:lnTo>
                <a:cubicBezTo>
                  <a:pt x="232276" y="1868598"/>
                  <a:pt x="50948" y="1714437"/>
                  <a:pt x="9012" y="1509500"/>
                </a:cubicBezTo>
                <a:lnTo>
                  <a:pt x="0" y="1420099"/>
                </a:lnTo>
                <a:lnTo>
                  <a:pt x="141" y="1416229"/>
                </a:lnTo>
                <a:lnTo>
                  <a:pt x="140" y="1416229"/>
                </a:lnTo>
                <a:lnTo>
                  <a:pt x="7089" y="1225278"/>
                </a:lnTo>
                <a:cubicBezTo>
                  <a:pt x="40481" y="769067"/>
                  <a:pt x="187876" y="359618"/>
                  <a:pt x="409125" y="52638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52317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6CA7637-955F-4214-9C03-E6395CF4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4950949" y="3146234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8A903A2-0B8B-4216-A817-DFF713EE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623928" y="5885762"/>
            <a:ext cx="464739" cy="464739"/>
          </a:xfrm>
          <a:custGeom>
            <a:avLst/>
            <a:gdLst>
              <a:gd name="connsiteX0" fmla="*/ 464132 w 464739"/>
              <a:gd name="connsiteY0" fmla="*/ 463881 h 464739"/>
              <a:gd name="connsiteX1" fmla="*/ 463891 w 464739"/>
              <a:gd name="connsiteY1" fmla="*/ 463892 h 464739"/>
              <a:gd name="connsiteX2" fmla="*/ 463880 w 464739"/>
              <a:gd name="connsiteY2" fmla="*/ 464132 h 464739"/>
              <a:gd name="connsiteX3" fmla="*/ 463651 w 464739"/>
              <a:gd name="connsiteY3" fmla="*/ 463904 h 464739"/>
              <a:gd name="connsiteX4" fmla="*/ 446142 w 464739"/>
              <a:gd name="connsiteY4" fmla="*/ 464739 h 464739"/>
              <a:gd name="connsiteX5" fmla="*/ 130673 w 464739"/>
              <a:gd name="connsiteY5" fmla="*/ 334067 h 464739"/>
              <a:gd name="connsiteX6" fmla="*/ 0 w 464739"/>
              <a:gd name="connsiteY6" fmla="*/ 18597 h 464739"/>
              <a:gd name="connsiteX7" fmla="*/ 836 w 464739"/>
              <a:gd name="connsiteY7" fmla="*/ 1089 h 464739"/>
              <a:gd name="connsiteX8" fmla="*/ 607 w 464739"/>
              <a:gd name="connsiteY8" fmla="*/ 859 h 464739"/>
              <a:gd name="connsiteX9" fmla="*/ 848 w 464739"/>
              <a:gd name="connsiteY9" fmla="*/ 848 h 464739"/>
              <a:gd name="connsiteX10" fmla="*/ 859 w 464739"/>
              <a:gd name="connsiteY10" fmla="*/ 607 h 464739"/>
              <a:gd name="connsiteX11" fmla="*/ 1089 w 464739"/>
              <a:gd name="connsiteY11" fmla="*/ 836 h 464739"/>
              <a:gd name="connsiteX12" fmla="*/ 18597 w 464739"/>
              <a:gd name="connsiteY12" fmla="*/ 0 h 464739"/>
              <a:gd name="connsiteX13" fmla="*/ 334067 w 464739"/>
              <a:gd name="connsiteY13" fmla="*/ 130672 h 464739"/>
              <a:gd name="connsiteX14" fmla="*/ 464739 w 464739"/>
              <a:gd name="connsiteY14" fmla="*/ 446142 h 464739"/>
              <a:gd name="connsiteX15" fmla="*/ 463903 w 464739"/>
              <a:gd name="connsiteY15" fmla="*/ 463652 h 46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739" h="464739">
                <a:moveTo>
                  <a:pt x="464132" y="463881"/>
                </a:moveTo>
                <a:lnTo>
                  <a:pt x="463891" y="463892"/>
                </a:lnTo>
                <a:lnTo>
                  <a:pt x="463880" y="464132"/>
                </a:lnTo>
                <a:lnTo>
                  <a:pt x="463651" y="463904"/>
                </a:lnTo>
                <a:lnTo>
                  <a:pt x="446142" y="464739"/>
                </a:lnTo>
                <a:cubicBezTo>
                  <a:pt x="331965" y="464739"/>
                  <a:pt x="217787" y="421182"/>
                  <a:pt x="130673" y="334067"/>
                </a:cubicBezTo>
                <a:cubicBezTo>
                  <a:pt x="43558" y="246953"/>
                  <a:pt x="1" y="132775"/>
                  <a:pt x="0" y="18597"/>
                </a:cubicBezTo>
                <a:lnTo>
                  <a:pt x="836" y="1089"/>
                </a:lnTo>
                <a:lnTo>
                  <a:pt x="607" y="859"/>
                </a:lnTo>
                <a:lnTo>
                  <a:pt x="848" y="848"/>
                </a:lnTo>
                <a:lnTo>
                  <a:pt x="859" y="607"/>
                </a:lnTo>
                <a:lnTo>
                  <a:pt x="1089" y="836"/>
                </a:lnTo>
                <a:lnTo>
                  <a:pt x="18597" y="0"/>
                </a:lnTo>
                <a:cubicBezTo>
                  <a:pt x="132775" y="0"/>
                  <a:pt x="246952" y="43557"/>
                  <a:pt x="334067" y="130672"/>
                </a:cubicBezTo>
                <a:cubicBezTo>
                  <a:pt x="421182" y="217787"/>
                  <a:pt x="464739" y="331964"/>
                  <a:pt x="464739" y="446142"/>
                </a:cubicBezTo>
                <a:lnTo>
                  <a:pt x="463903" y="4636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2BF4FD-1648-49E1-9633-03EBF24DA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944" y="499198"/>
            <a:ext cx="7703725" cy="5859899"/>
            <a:chOff x="23944" y="499198"/>
            <a:chExt cx="7703725" cy="585989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D861B82-2603-44FA-A020-4C5272F9F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3061384" y="1850821"/>
              <a:ext cx="1251490" cy="3474512"/>
              <a:chOff x="4934747" y="772269"/>
              <a:chExt cx="1251490" cy="3474512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65AED85-4BFF-4403-B824-639975E139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34747" y="772269"/>
                <a:ext cx="1251490" cy="2846995"/>
              </a:xfrm>
              <a:custGeom>
                <a:avLst/>
                <a:gdLst>
                  <a:gd name="connsiteX0" fmla="*/ 625745 w 1251490"/>
                  <a:gd name="connsiteY0" fmla="*/ 0 h 2846995"/>
                  <a:gd name="connsiteX1" fmla="*/ 683662 w 1251490"/>
                  <a:gd name="connsiteY1" fmla="*/ 52638 h 2846995"/>
                  <a:gd name="connsiteX2" fmla="*/ 1251490 w 1251490"/>
                  <a:gd name="connsiteY2" fmla="*/ 1423497 h 2846995"/>
                  <a:gd name="connsiteX3" fmla="*/ 683662 w 1251490"/>
                  <a:gd name="connsiteY3" fmla="*/ 2794356 h 2846995"/>
                  <a:gd name="connsiteX4" fmla="*/ 625745 w 1251490"/>
                  <a:gd name="connsiteY4" fmla="*/ 2846995 h 2846995"/>
                  <a:gd name="connsiteX5" fmla="*/ 567828 w 1251490"/>
                  <a:gd name="connsiteY5" fmla="*/ 2794357 h 2846995"/>
                  <a:gd name="connsiteX6" fmla="*/ 0 w 1251490"/>
                  <a:gd name="connsiteY6" fmla="*/ 1423498 h 2846995"/>
                  <a:gd name="connsiteX7" fmla="*/ 567828 w 1251490"/>
                  <a:gd name="connsiteY7" fmla="*/ 52639 h 284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90" h="2846995">
                    <a:moveTo>
                      <a:pt x="625745" y="0"/>
                    </a:moveTo>
                    <a:lnTo>
                      <a:pt x="683662" y="52638"/>
                    </a:lnTo>
                    <a:cubicBezTo>
                      <a:pt x="1034495" y="403472"/>
                      <a:pt x="1251490" y="888144"/>
                      <a:pt x="1251490" y="1423497"/>
                    </a:cubicBezTo>
                    <a:cubicBezTo>
                      <a:pt x="1251490" y="1958851"/>
                      <a:pt x="1034495" y="2443522"/>
                      <a:pt x="683662" y="2794356"/>
                    </a:cubicBezTo>
                    <a:lnTo>
                      <a:pt x="625745" y="2846995"/>
                    </a:lnTo>
                    <a:lnTo>
                      <a:pt x="567828" y="2794357"/>
                    </a:lnTo>
                    <a:cubicBezTo>
                      <a:pt x="216995" y="2443523"/>
                      <a:pt x="0" y="1958851"/>
                      <a:pt x="0" y="1423498"/>
                    </a:cubicBezTo>
                    <a:cubicBezTo>
                      <a:pt x="0" y="888144"/>
                      <a:pt x="216995" y="403473"/>
                      <a:pt x="567828" y="52639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8B554E7-2299-4997-B803-6640B152B5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560492" y="772269"/>
                <a:ext cx="0" cy="34745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tangle 5">
                <a:extLst>
                  <a:ext uri="{FF2B5EF4-FFF2-40B4-BE49-F238E27FC236}">
                    <a16:creationId xmlns:a16="http://schemas.microsoft.com/office/drawing/2014/main" id="{BADEAAFA-33A1-4D19-936B-540432AA46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5137327" y="2088695"/>
                <a:ext cx="846331" cy="846331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93" name="Rectangle 5">
                <a:extLst>
                  <a:ext uri="{FF2B5EF4-FFF2-40B4-BE49-F238E27FC236}">
                    <a16:creationId xmlns:a16="http://schemas.microsoft.com/office/drawing/2014/main" id="{D54A337F-DA37-47AC-8331-1E0997DC4B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5137327" y="1455530"/>
                <a:ext cx="846331" cy="846331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94" name="Rectangle 5">
                <a:extLst>
                  <a:ext uri="{FF2B5EF4-FFF2-40B4-BE49-F238E27FC236}">
                    <a16:creationId xmlns:a16="http://schemas.microsoft.com/office/drawing/2014/main" id="{A9DFC908-5933-4655-BAB7-A8B26D98F0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5241547" y="1073977"/>
                <a:ext cx="637890" cy="637890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7070C6-E521-4A87-8FE6-EBCA09B6F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3944" y="645179"/>
              <a:ext cx="4487128" cy="5713918"/>
              <a:chOff x="23944" y="645179"/>
              <a:chExt cx="4487128" cy="5713918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E0B7002-AB4B-494F-916E-4701C993C4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471900" y="4361866"/>
                <a:ext cx="1785983" cy="2208479"/>
                <a:chOff x="2725201" y="4453039"/>
                <a:chExt cx="1785983" cy="2208479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B5175423-ADEA-40BC-988E-FF9F0A2F134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3618192" y="4453039"/>
                  <a:ext cx="0" cy="22084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7D428CA7-D926-4589-858A-63363790639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2738439" y="5243393"/>
                  <a:ext cx="17609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90F4D28B-0D72-457F-B004-9AE31C63E2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2725201" y="4861779"/>
                  <a:ext cx="1785983" cy="1799739"/>
                </a:xfrm>
                <a:custGeom>
                  <a:avLst/>
                  <a:gdLst>
                    <a:gd name="connsiteX0" fmla="*/ 440819 w 1785983"/>
                    <a:gd name="connsiteY0" fmla="*/ 59 h 1799739"/>
                    <a:gd name="connsiteX1" fmla="*/ 845918 w 1785983"/>
                    <a:gd name="connsiteY1" fmla="*/ 261596 h 1799739"/>
                    <a:gd name="connsiteX2" fmla="*/ 892992 w 1785983"/>
                    <a:gd name="connsiteY2" fmla="*/ 360758 h 1799739"/>
                    <a:gd name="connsiteX3" fmla="*/ 892992 w 1785983"/>
                    <a:gd name="connsiteY3" fmla="*/ 365372 h 1799739"/>
                    <a:gd name="connsiteX4" fmla="*/ 940065 w 1785983"/>
                    <a:gd name="connsiteY4" fmla="*/ 266212 h 1799739"/>
                    <a:gd name="connsiteX5" fmla="*/ 1406106 w 1785983"/>
                    <a:gd name="connsiteY5" fmla="*/ 8338 h 1799739"/>
                    <a:gd name="connsiteX6" fmla="*/ 1022901 w 1785983"/>
                    <a:gd name="connsiteY6" fmla="*/ 1699451 h 1799739"/>
                    <a:gd name="connsiteX7" fmla="*/ 892991 w 1785983"/>
                    <a:gd name="connsiteY7" fmla="*/ 1799739 h 1799739"/>
                    <a:gd name="connsiteX8" fmla="*/ 892991 w 1785983"/>
                    <a:gd name="connsiteY8" fmla="*/ 1795123 h 1799739"/>
                    <a:gd name="connsiteX9" fmla="*/ 763082 w 1785983"/>
                    <a:gd name="connsiteY9" fmla="*/ 1694835 h 1799739"/>
                    <a:gd name="connsiteX10" fmla="*/ 379877 w 1785983"/>
                    <a:gd name="connsiteY10" fmla="*/ 3722 h 1799739"/>
                    <a:gd name="connsiteX11" fmla="*/ 440819 w 1785983"/>
                    <a:gd name="connsiteY11" fmla="*/ 59 h 1799739"/>
                    <a:gd name="connsiteX0" fmla="*/ 440819 w 1785983"/>
                    <a:gd name="connsiteY0" fmla="*/ 59 h 1849891"/>
                    <a:gd name="connsiteX1" fmla="*/ 845918 w 1785983"/>
                    <a:gd name="connsiteY1" fmla="*/ 261596 h 1849891"/>
                    <a:gd name="connsiteX2" fmla="*/ 892992 w 1785983"/>
                    <a:gd name="connsiteY2" fmla="*/ 360758 h 1849891"/>
                    <a:gd name="connsiteX3" fmla="*/ 892992 w 1785983"/>
                    <a:gd name="connsiteY3" fmla="*/ 365372 h 1849891"/>
                    <a:gd name="connsiteX4" fmla="*/ 940065 w 1785983"/>
                    <a:gd name="connsiteY4" fmla="*/ 266212 h 1849891"/>
                    <a:gd name="connsiteX5" fmla="*/ 1406106 w 1785983"/>
                    <a:gd name="connsiteY5" fmla="*/ 8338 h 1849891"/>
                    <a:gd name="connsiteX6" fmla="*/ 1022901 w 1785983"/>
                    <a:gd name="connsiteY6" fmla="*/ 1699451 h 1849891"/>
                    <a:gd name="connsiteX7" fmla="*/ 892991 w 1785983"/>
                    <a:gd name="connsiteY7" fmla="*/ 1799739 h 1849891"/>
                    <a:gd name="connsiteX8" fmla="*/ 838223 w 1785983"/>
                    <a:gd name="connsiteY8" fmla="*/ 1849891 h 1849891"/>
                    <a:gd name="connsiteX9" fmla="*/ 763082 w 1785983"/>
                    <a:gd name="connsiteY9" fmla="*/ 1694835 h 1849891"/>
                    <a:gd name="connsiteX10" fmla="*/ 379877 w 1785983"/>
                    <a:gd name="connsiteY10" fmla="*/ 3722 h 1849891"/>
                    <a:gd name="connsiteX11" fmla="*/ 440819 w 1785983"/>
                    <a:gd name="connsiteY11" fmla="*/ 59 h 1849891"/>
                    <a:gd name="connsiteX0" fmla="*/ 440819 w 1785983"/>
                    <a:gd name="connsiteY0" fmla="*/ 59 h 1799739"/>
                    <a:gd name="connsiteX1" fmla="*/ 845918 w 1785983"/>
                    <a:gd name="connsiteY1" fmla="*/ 261596 h 1799739"/>
                    <a:gd name="connsiteX2" fmla="*/ 892992 w 1785983"/>
                    <a:gd name="connsiteY2" fmla="*/ 360758 h 1799739"/>
                    <a:gd name="connsiteX3" fmla="*/ 892992 w 1785983"/>
                    <a:gd name="connsiteY3" fmla="*/ 365372 h 1799739"/>
                    <a:gd name="connsiteX4" fmla="*/ 940065 w 1785983"/>
                    <a:gd name="connsiteY4" fmla="*/ 266212 h 1799739"/>
                    <a:gd name="connsiteX5" fmla="*/ 1406106 w 1785983"/>
                    <a:gd name="connsiteY5" fmla="*/ 8338 h 1799739"/>
                    <a:gd name="connsiteX6" fmla="*/ 1022901 w 1785983"/>
                    <a:gd name="connsiteY6" fmla="*/ 1699451 h 1799739"/>
                    <a:gd name="connsiteX7" fmla="*/ 892991 w 1785983"/>
                    <a:gd name="connsiteY7" fmla="*/ 1799739 h 1799739"/>
                    <a:gd name="connsiteX8" fmla="*/ 763082 w 1785983"/>
                    <a:gd name="connsiteY8" fmla="*/ 1694835 h 1799739"/>
                    <a:gd name="connsiteX9" fmla="*/ 379877 w 1785983"/>
                    <a:gd name="connsiteY9" fmla="*/ 3722 h 1799739"/>
                    <a:gd name="connsiteX10" fmla="*/ 440819 w 1785983"/>
                    <a:gd name="connsiteY10" fmla="*/ 59 h 1799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85983" h="1799739">
                      <a:moveTo>
                        <a:pt x="440819" y="59"/>
                      </a:moveTo>
                      <a:cubicBezTo>
                        <a:pt x="584367" y="2557"/>
                        <a:pt x="735105" y="83293"/>
                        <a:pt x="845918" y="261596"/>
                      </a:cubicBezTo>
                      <a:lnTo>
                        <a:pt x="892992" y="360758"/>
                      </a:lnTo>
                      <a:lnTo>
                        <a:pt x="892992" y="365372"/>
                      </a:lnTo>
                      <a:lnTo>
                        <a:pt x="940065" y="266212"/>
                      </a:lnTo>
                      <a:cubicBezTo>
                        <a:pt x="1066709" y="62437"/>
                        <a:pt x="1245499" y="-13903"/>
                        <a:pt x="1406106" y="8338"/>
                      </a:cubicBezTo>
                      <a:cubicBezTo>
                        <a:pt x="1827702" y="66720"/>
                        <a:pt x="2124001" y="804388"/>
                        <a:pt x="1022901" y="1699451"/>
                      </a:cubicBezTo>
                      <a:lnTo>
                        <a:pt x="892991" y="1799739"/>
                      </a:lnTo>
                      <a:lnTo>
                        <a:pt x="763082" y="1694835"/>
                      </a:lnTo>
                      <a:cubicBezTo>
                        <a:pt x="-338018" y="799772"/>
                        <a:pt x="-41719" y="62104"/>
                        <a:pt x="379877" y="3722"/>
                      </a:cubicBezTo>
                      <a:cubicBezTo>
                        <a:pt x="399953" y="942"/>
                        <a:pt x="420313" y="-298"/>
                        <a:pt x="440819" y="59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ell MT" panose="02020503060305020303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30">
                  <a:extLst>
                    <a:ext uri="{FF2B5EF4-FFF2-40B4-BE49-F238E27FC236}">
                      <a16:creationId xmlns:a16="http://schemas.microsoft.com/office/drawing/2014/main" id="{DFBB4C7C-5FD1-4B8C-929F-6E44D89BAC4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3124232" y="5447997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0">
                  <a:extLst>
                    <a:ext uri="{FF2B5EF4-FFF2-40B4-BE49-F238E27FC236}">
                      <a16:creationId xmlns:a16="http://schemas.microsoft.com/office/drawing/2014/main" id="{CB9D3C3C-9CED-4F86-AC63-A216CA14896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3315029" y="5983110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4273DB4-C22A-479C-B548-FDBC3D331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6200000">
                <a:off x="1580551" y="3113335"/>
                <a:ext cx="571820" cy="1620000"/>
                <a:chOff x="8482785" y="4330454"/>
                <a:chExt cx="571820" cy="1620000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35C67705-3BFB-4790-926B-EA8B0C6914C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8482785" y="4333632"/>
                  <a:ext cx="571820" cy="1311956"/>
                </a:xfrm>
                <a:custGeom>
                  <a:avLst/>
                  <a:gdLst>
                    <a:gd name="connsiteX0" fmla="*/ 282417 w 571820"/>
                    <a:gd name="connsiteY0" fmla="*/ 0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17" fmla="*/ 282417 w 571820"/>
                    <a:gd name="connsiteY17" fmla="*/ 6349 h 1316717"/>
                    <a:gd name="connsiteX0" fmla="*/ 282417 w 571820"/>
                    <a:gd name="connsiteY0" fmla="*/ 6349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17" fmla="*/ 282417 w 571820"/>
                    <a:gd name="connsiteY17" fmla="*/ 6349 h 1316717"/>
                    <a:gd name="connsiteX0" fmla="*/ 262617 w 571820"/>
                    <a:gd name="connsiteY0" fmla="*/ 24345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0" fmla="*/ 262617 w 571820"/>
                    <a:gd name="connsiteY0" fmla="*/ 24345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309203 w 571820"/>
                    <a:gd name="connsiteY4" fmla="*/ 24345 h 1316717"/>
                    <a:gd name="connsiteX5" fmla="*/ 571820 w 571820"/>
                    <a:gd name="connsiteY5" fmla="*/ 658359 h 1316717"/>
                    <a:gd name="connsiteX6" fmla="*/ 309203 w 571820"/>
                    <a:gd name="connsiteY6" fmla="*/ 1292372 h 1316717"/>
                    <a:gd name="connsiteX7" fmla="*/ 289403 w 571820"/>
                    <a:gd name="connsiteY7" fmla="*/ 1310368 h 1316717"/>
                    <a:gd name="connsiteX8" fmla="*/ 289403 w 571820"/>
                    <a:gd name="connsiteY8" fmla="*/ 1316717 h 1316717"/>
                    <a:gd name="connsiteX9" fmla="*/ 287393 w 571820"/>
                    <a:gd name="connsiteY9" fmla="*/ 1314890 h 1316717"/>
                    <a:gd name="connsiteX10" fmla="*/ 285910 w 571820"/>
                    <a:gd name="connsiteY10" fmla="*/ 1313542 h 1316717"/>
                    <a:gd name="connsiteX11" fmla="*/ 282417 w 571820"/>
                    <a:gd name="connsiteY11" fmla="*/ 1316717 h 1316717"/>
                    <a:gd name="connsiteX12" fmla="*/ 282417 w 571820"/>
                    <a:gd name="connsiteY12" fmla="*/ 1310367 h 1316717"/>
                    <a:gd name="connsiteX13" fmla="*/ 262617 w 571820"/>
                    <a:gd name="connsiteY13" fmla="*/ 1292372 h 1316717"/>
                    <a:gd name="connsiteX14" fmla="*/ 0 w 571820"/>
                    <a:gd name="connsiteY14" fmla="*/ 658358 h 1316717"/>
                    <a:gd name="connsiteX15" fmla="*/ 262617 w 571820"/>
                    <a:gd name="connsiteY15" fmla="*/ 24345 h 1316717"/>
                    <a:gd name="connsiteX0" fmla="*/ 262617 w 571820"/>
                    <a:gd name="connsiteY0" fmla="*/ 22518 h 1314890"/>
                    <a:gd name="connsiteX1" fmla="*/ 285910 w 571820"/>
                    <a:gd name="connsiteY1" fmla="*/ 1348 h 1314890"/>
                    <a:gd name="connsiteX2" fmla="*/ 287393 w 571820"/>
                    <a:gd name="connsiteY2" fmla="*/ 0 h 1314890"/>
                    <a:gd name="connsiteX3" fmla="*/ 309203 w 571820"/>
                    <a:gd name="connsiteY3" fmla="*/ 22518 h 1314890"/>
                    <a:gd name="connsiteX4" fmla="*/ 571820 w 571820"/>
                    <a:gd name="connsiteY4" fmla="*/ 656532 h 1314890"/>
                    <a:gd name="connsiteX5" fmla="*/ 309203 w 571820"/>
                    <a:gd name="connsiteY5" fmla="*/ 1290545 h 1314890"/>
                    <a:gd name="connsiteX6" fmla="*/ 289403 w 571820"/>
                    <a:gd name="connsiteY6" fmla="*/ 1308541 h 1314890"/>
                    <a:gd name="connsiteX7" fmla="*/ 289403 w 571820"/>
                    <a:gd name="connsiteY7" fmla="*/ 1314890 h 1314890"/>
                    <a:gd name="connsiteX8" fmla="*/ 287393 w 571820"/>
                    <a:gd name="connsiteY8" fmla="*/ 1313063 h 1314890"/>
                    <a:gd name="connsiteX9" fmla="*/ 285910 w 571820"/>
                    <a:gd name="connsiteY9" fmla="*/ 1311715 h 1314890"/>
                    <a:gd name="connsiteX10" fmla="*/ 282417 w 571820"/>
                    <a:gd name="connsiteY10" fmla="*/ 1314890 h 1314890"/>
                    <a:gd name="connsiteX11" fmla="*/ 282417 w 571820"/>
                    <a:gd name="connsiteY11" fmla="*/ 1308540 h 1314890"/>
                    <a:gd name="connsiteX12" fmla="*/ 262617 w 571820"/>
                    <a:gd name="connsiteY12" fmla="*/ 1290545 h 1314890"/>
                    <a:gd name="connsiteX13" fmla="*/ 0 w 571820"/>
                    <a:gd name="connsiteY13" fmla="*/ 656531 h 1314890"/>
                    <a:gd name="connsiteX14" fmla="*/ 262617 w 571820"/>
                    <a:gd name="connsiteY14" fmla="*/ 22518 h 1314890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82417 w 571820"/>
                    <a:gd name="connsiteY9" fmla="*/ 1313542 h 1313542"/>
                    <a:gd name="connsiteX10" fmla="*/ 282417 w 571820"/>
                    <a:gd name="connsiteY10" fmla="*/ 1307192 h 1313542"/>
                    <a:gd name="connsiteX11" fmla="*/ 262617 w 571820"/>
                    <a:gd name="connsiteY11" fmla="*/ 1289197 h 1313542"/>
                    <a:gd name="connsiteX12" fmla="*/ 0 w 571820"/>
                    <a:gd name="connsiteY12" fmla="*/ 655183 h 1313542"/>
                    <a:gd name="connsiteX13" fmla="*/ 262617 w 571820"/>
                    <a:gd name="connsiteY13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82417 w 571820"/>
                    <a:gd name="connsiteY9" fmla="*/ 1313542 h 1313542"/>
                    <a:gd name="connsiteX10" fmla="*/ 262617 w 571820"/>
                    <a:gd name="connsiteY10" fmla="*/ 1289197 h 1313542"/>
                    <a:gd name="connsiteX11" fmla="*/ 0 w 571820"/>
                    <a:gd name="connsiteY11" fmla="*/ 655183 h 1313542"/>
                    <a:gd name="connsiteX12" fmla="*/ 262617 w 571820"/>
                    <a:gd name="connsiteY12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62617 w 571820"/>
                    <a:gd name="connsiteY9" fmla="*/ 1289197 h 1313542"/>
                    <a:gd name="connsiteX10" fmla="*/ 0 w 571820"/>
                    <a:gd name="connsiteY10" fmla="*/ 655183 h 1313542"/>
                    <a:gd name="connsiteX11" fmla="*/ 262617 w 571820"/>
                    <a:gd name="connsiteY11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62617 w 571820"/>
                    <a:gd name="connsiteY8" fmla="*/ 1289197 h 1313542"/>
                    <a:gd name="connsiteX9" fmla="*/ 0 w 571820"/>
                    <a:gd name="connsiteY9" fmla="*/ 655183 h 1313542"/>
                    <a:gd name="connsiteX10" fmla="*/ 262617 w 571820"/>
                    <a:gd name="connsiteY10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62617 w 571820"/>
                    <a:gd name="connsiteY7" fmla="*/ 1289197 h 1313542"/>
                    <a:gd name="connsiteX8" fmla="*/ 0 w 571820"/>
                    <a:gd name="connsiteY8" fmla="*/ 655183 h 1313542"/>
                    <a:gd name="connsiteX9" fmla="*/ 262617 w 571820"/>
                    <a:gd name="connsiteY9" fmla="*/ 21170 h 1313542"/>
                    <a:gd name="connsiteX0" fmla="*/ 262617 w 571820"/>
                    <a:gd name="connsiteY0" fmla="*/ 21170 h 1364739"/>
                    <a:gd name="connsiteX1" fmla="*/ 285910 w 571820"/>
                    <a:gd name="connsiteY1" fmla="*/ 0 h 1364739"/>
                    <a:gd name="connsiteX2" fmla="*/ 309203 w 571820"/>
                    <a:gd name="connsiteY2" fmla="*/ 21170 h 1364739"/>
                    <a:gd name="connsiteX3" fmla="*/ 571820 w 571820"/>
                    <a:gd name="connsiteY3" fmla="*/ 655184 h 1364739"/>
                    <a:gd name="connsiteX4" fmla="*/ 309203 w 571820"/>
                    <a:gd name="connsiteY4" fmla="*/ 1289197 h 1364739"/>
                    <a:gd name="connsiteX5" fmla="*/ 289403 w 571820"/>
                    <a:gd name="connsiteY5" fmla="*/ 1307193 h 1364739"/>
                    <a:gd name="connsiteX6" fmla="*/ 177485 w 571820"/>
                    <a:gd name="connsiteY6" fmla="*/ 1364739 h 1364739"/>
                    <a:gd name="connsiteX7" fmla="*/ 262617 w 571820"/>
                    <a:gd name="connsiteY7" fmla="*/ 1289197 h 1364739"/>
                    <a:gd name="connsiteX8" fmla="*/ 0 w 571820"/>
                    <a:gd name="connsiteY8" fmla="*/ 655183 h 1364739"/>
                    <a:gd name="connsiteX9" fmla="*/ 262617 w 571820"/>
                    <a:gd name="connsiteY9" fmla="*/ 21170 h 1364739"/>
                    <a:gd name="connsiteX0" fmla="*/ 262617 w 571820"/>
                    <a:gd name="connsiteY0" fmla="*/ 21170 h 1364739"/>
                    <a:gd name="connsiteX1" fmla="*/ 285910 w 571820"/>
                    <a:gd name="connsiteY1" fmla="*/ 0 h 1364739"/>
                    <a:gd name="connsiteX2" fmla="*/ 309203 w 571820"/>
                    <a:gd name="connsiteY2" fmla="*/ 21170 h 1364739"/>
                    <a:gd name="connsiteX3" fmla="*/ 571820 w 571820"/>
                    <a:gd name="connsiteY3" fmla="*/ 655184 h 1364739"/>
                    <a:gd name="connsiteX4" fmla="*/ 309203 w 571820"/>
                    <a:gd name="connsiteY4" fmla="*/ 1289197 h 1364739"/>
                    <a:gd name="connsiteX5" fmla="*/ 285832 w 571820"/>
                    <a:gd name="connsiteY5" fmla="*/ 1311956 h 1364739"/>
                    <a:gd name="connsiteX6" fmla="*/ 177485 w 571820"/>
                    <a:gd name="connsiteY6" fmla="*/ 1364739 h 1364739"/>
                    <a:gd name="connsiteX7" fmla="*/ 262617 w 571820"/>
                    <a:gd name="connsiteY7" fmla="*/ 1289197 h 1364739"/>
                    <a:gd name="connsiteX8" fmla="*/ 0 w 571820"/>
                    <a:gd name="connsiteY8" fmla="*/ 655183 h 1364739"/>
                    <a:gd name="connsiteX9" fmla="*/ 262617 w 571820"/>
                    <a:gd name="connsiteY9" fmla="*/ 21170 h 1364739"/>
                    <a:gd name="connsiteX0" fmla="*/ 262617 w 571820"/>
                    <a:gd name="connsiteY0" fmla="*/ 21170 h 1311956"/>
                    <a:gd name="connsiteX1" fmla="*/ 285910 w 571820"/>
                    <a:gd name="connsiteY1" fmla="*/ 0 h 1311956"/>
                    <a:gd name="connsiteX2" fmla="*/ 309203 w 571820"/>
                    <a:gd name="connsiteY2" fmla="*/ 21170 h 1311956"/>
                    <a:gd name="connsiteX3" fmla="*/ 571820 w 571820"/>
                    <a:gd name="connsiteY3" fmla="*/ 655184 h 1311956"/>
                    <a:gd name="connsiteX4" fmla="*/ 309203 w 571820"/>
                    <a:gd name="connsiteY4" fmla="*/ 1289197 h 1311956"/>
                    <a:gd name="connsiteX5" fmla="*/ 285832 w 571820"/>
                    <a:gd name="connsiteY5" fmla="*/ 1311956 h 1311956"/>
                    <a:gd name="connsiteX6" fmla="*/ 262617 w 571820"/>
                    <a:gd name="connsiteY6" fmla="*/ 1289197 h 1311956"/>
                    <a:gd name="connsiteX7" fmla="*/ 0 w 571820"/>
                    <a:gd name="connsiteY7" fmla="*/ 655183 h 1311956"/>
                    <a:gd name="connsiteX8" fmla="*/ 262617 w 571820"/>
                    <a:gd name="connsiteY8" fmla="*/ 21170 h 1311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1820" h="1311956">
                      <a:moveTo>
                        <a:pt x="262617" y="21170"/>
                      </a:moveTo>
                      <a:lnTo>
                        <a:pt x="285910" y="0"/>
                      </a:lnTo>
                      <a:lnTo>
                        <a:pt x="309203" y="21170"/>
                      </a:lnTo>
                      <a:cubicBezTo>
                        <a:pt x="471461" y="183428"/>
                        <a:pt x="571820" y="407586"/>
                        <a:pt x="571820" y="655184"/>
                      </a:cubicBezTo>
                      <a:cubicBezTo>
                        <a:pt x="571820" y="902781"/>
                        <a:pt x="471461" y="1126939"/>
                        <a:pt x="309203" y="1289197"/>
                      </a:cubicBezTo>
                      <a:lnTo>
                        <a:pt x="285832" y="1311956"/>
                      </a:lnTo>
                      <a:lnTo>
                        <a:pt x="262617" y="1289197"/>
                      </a:lnTo>
                      <a:cubicBezTo>
                        <a:pt x="100359" y="1126938"/>
                        <a:pt x="0" y="902781"/>
                        <a:pt x="0" y="655183"/>
                      </a:cubicBezTo>
                      <a:cubicBezTo>
                        <a:pt x="0" y="407586"/>
                        <a:pt x="100359" y="183428"/>
                        <a:pt x="262617" y="21170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A24DBCB-7397-4C8D-A70D-4468A4555B1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8768695" y="4330454"/>
                  <a:ext cx="0" cy="162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C361E42-5D20-45DB-ACED-2CE4711816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 flipH="1" flipV="1">
                <a:off x="717090" y="150866"/>
                <a:ext cx="2287608" cy="3673900"/>
                <a:chOff x="-6080955" y="3437416"/>
                <a:chExt cx="2287608" cy="3673900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4DAD8710-478E-4D63-8EA2-CA4CBB79757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-4937151" y="4754133"/>
                  <a:ext cx="0" cy="235718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8A3B355B-1AE2-4169-8E30-9B6D18FFB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0800000" flipH="1">
                  <a:off x="-5226554" y="3437416"/>
                  <a:ext cx="571820" cy="1316717"/>
                </a:xfrm>
                <a:custGeom>
                  <a:avLst/>
                  <a:gdLst>
                    <a:gd name="connsiteX0" fmla="*/ 282417 w 571820"/>
                    <a:gd name="connsiteY0" fmla="*/ 1316717 h 1316717"/>
                    <a:gd name="connsiteX1" fmla="*/ 285910 w 571820"/>
                    <a:gd name="connsiteY1" fmla="*/ 1313542 h 1316717"/>
                    <a:gd name="connsiteX2" fmla="*/ 289403 w 571820"/>
                    <a:gd name="connsiteY2" fmla="*/ 1316717 h 1316717"/>
                    <a:gd name="connsiteX3" fmla="*/ 289403 w 571820"/>
                    <a:gd name="connsiteY3" fmla="*/ 1310368 h 1316717"/>
                    <a:gd name="connsiteX4" fmla="*/ 309203 w 571820"/>
                    <a:gd name="connsiteY4" fmla="*/ 1292372 h 1316717"/>
                    <a:gd name="connsiteX5" fmla="*/ 571820 w 571820"/>
                    <a:gd name="connsiteY5" fmla="*/ 658358 h 1316717"/>
                    <a:gd name="connsiteX6" fmla="*/ 309203 w 571820"/>
                    <a:gd name="connsiteY6" fmla="*/ 24345 h 1316717"/>
                    <a:gd name="connsiteX7" fmla="*/ 289403 w 571820"/>
                    <a:gd name="connsiteY7" fmla="*/ 6349 h 1316717"/>
                    <a:gd name="connsiteX8" fmla="*/ 289403 w 571820"/>
                    <a:gd name="connsiteY8" fmla="*/ 0 h 1316717"/>
                    <a:gd name="connsiteX9" fmla="*/ 285910 w 571820"/>
                    <a:gd name="connsiteY9" fmla="*/ 3175 h 1316717"/>
                    <a:gd name="connsiteX10" fmla="*/ 282417 w 571820"/>
                    <a:gd name="connsiteY10" fmla="*/ 0 h 1316717"/>
                    <a:gd name="connsiteX11" fmla="*/ 282417 w 571820"/>
                    <a:gd name="connsiteY11" fmla="*/ 6350 h 1316717"/>
                    <a:gd name="connsiteX12" fmla="*/ 262617 w 571820"/>
                    <a:gd name="connsiteY12" fmla="*/ 24345 h 1316717"/>
                    <a:gd name="connsiteX13" fmla="*/ 0 w 571820"/>
                    <a:gd name="connsiteY13" fmla="*/ 658359 h 1316717"/>
                    <a:gd name="connsiteX14" fmla="*/ 262617 w 571820"/>
                    <a:gd name="connsiteY14" fmla="*/ 1292372 h 1316717"/>
                    <a:gd name="connsiteX15" fmla="*/ 282417 w 571820"/>
                    <a:gd name="connsiteY15" fmla="*/ 1310368 h 1316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1820" h="1316717">
                      <a:moveTo>
                        <a:pt x="282417" y="1316717"/>
                      </a:moveTo>
                      <a:lnTo>
                        <a:pt x="285910" y="1313542"/>
                      </a:lnTo>
                      <a:lnTo>
                        <a:pt x="289403" y="1316717"/>
                      </a:lnTo>
                      <a:lnTo>
                        <a:pt x="289403" y="1310368"/>
                      </a:lnTo>
                      <a:lnTo>
                        <a:pt x="309203" y="1292372"/>
                      </a:lnTo>
                      <a:cubicBezTo>
                        <a:pt x="471461" y="1130114"/>
                        <a:pt x="571820" y="905956"/>
                        <a:pt x="571820" y="658358"/>
                      </a:cubicBezTo>
                      <a:cubicBezTo>
                        <a:pt x="571820" y="410761"/>
                        <a:pt x="471461" y="186603"/>
                        <a:pt x="309203" y="24345"/>
                      </a:cubicBezTo>
                      <a:lnTo>
                        <a:pt x="289403" y="6349"/>
                      </a:lnTo>
                      <a:lnTo>
                        <a:pt x="289403" y="0"/>
                      </a:lnTo>
                      <a:lnTo>
                        <a:pt x="285910" y="3175"/>
                      </a:lnTo>
                      <a:lnTo>
                        <a:pt x="282417" y="0"/>
                      </a:lnTo>
                      <a:lnTo>
                        <a:pt x="282417" y="6350"/>
                      </a:lnTo>
                      <a:lnTo>
                        <a:pt x="262617" y="24345"/>
                      </a:lnTo>
                      <a:cubicBezTo>
                        <a:pt x="100359" y="186604"/>
                        <a:pt x="0" y="410761"/>
                        <a:pt x="0" y="658359"/>
                      </a:cubicBezTo>
                      <a:cubicBezTo>
                        <a:pt x="0" y="905956"/>
                        <a:pt x="100359" y="1130114"/>
                        <a:pt x="262617" y="1292372"/>
                      </a:cubicBezTo>
                      <a:lnTo>
                        <a:pt x="282417" y="131036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57580A75-2302-4A94-964C-A6925558B4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4476018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F443382-6A3C-4623-B2B4-33DBED0C22C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4476018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E00CDA90-8B09-4183-BBD8-BA102F6EB2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5190567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8A3B0325-7F4A-4E81-ADBC-57137692CBA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5190567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27E23346-F7D6-4FB2-94C6-868C22F8A01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5934581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5EA49D76-56F5-4664-A93D-3BE732496D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5934581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24565B1-A274-4CC1-A868-A78C1FEA4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622419" y="427549"/>
                <a:ext cx="464739" cy="900000"/>
                <a:chOff x="4511184" y="2651374"/>
                <a:chExt cx="464739" cy="900000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3E8510DB-26B7-486E-8046-8F91F618111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90C437F8-DD36-49E0-AC5E-16A8C62843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3982" y="2651374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35605049-F9D0-40DB-BD22-F8BE936A26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2980204" y="4326122"/>
                <a:ext cx="901736" cy="2160000"/>
                <a:chOff x="8217770" y="397306"/>
                <a:chExt cx="901736" cy="2160000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9A8DC3A9-5040-4869-BD48-A05B4A157BC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8668638" y="397306"/>
                  <a:ext cx="0" cy="216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0EAF335D-753B-48D6-A82A-F3EF5B29521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8217770" y="397306"/>
                  <a:ext cx="901736" cy="1868598"/>
                </a:xfrm>
                <a:custGeom>
                  <a:avLst/>
                  <a:gdLst>
                    <a:gd name="connsiteX0" fmla="*/ 450869 w 901736"/>
                    <a:gd name="connsiteY0" fmla="*/ 0 h 1868598"/>
                    <a:gd name="connsiteX1" fmla="*/ 450868 w 901736"/>
                    <a:gd name="connsiteY1" fmla="*/ 0 h 1868598"/>
                    <a:gd name="connsiteX2" fmla="*/ 450867 w 901736"/>
                    <a:gd name="connsiteY2" fmla="*/ 0 h 1868598"/>
                    <a:gd name="connsiteX3" fmla="*/ 409125 w 901736"/>
                    <a:gd name="connsiteY3" fmla="*/ 52638 h 1868598"/>
                    <a:gd name="connsiteX4" fmla="*/ 7089 w 901736"/>
                    <a:gd name="connsiteY4" fmla="*/ 1225278 h 1868598"/>
                    <a:gd name="connsiteX5" fmla="*/ 140 w 901736"/>
                    <a:gd name="connsiteY5" fmla="*/ 1416229 h 1868598"/>
                    <a:gd name="connsiteX6" fmla="*/ 141 w 901736"/>
                    <a:gd name="connsiteY6" fmla="*/ 1416229 h 1868598"/>
                    <a:gd name="connsiteX7" fmla="*/ 0 w 901736"/>
                    <a:gd name="connsiteY7" fmla="*/ 1420099 h 1868598"/>
                    <a:gd name="connsiteX8" fmla="*/ 9012 w 901736"/>
                    <a:gd name="connsiteY8" fmla="*/ 1509500 h 1868598"/>
                    <a:gd name="connsiteX9" fmla="*/ 449610 w 901736"/>
                    <a:gd name="connsiteY9" fmla="*/ 1868598 h 1868598"/>
                    <a:gd name="connsiteX10" fmla="*/ 450868 w 901736"/>
                    <a:gd name="connsiteY10" fmla="*/ 1868471 h 1868598"/>
                    <a:gd name="connsiteX11" fmla="*/ 452126 w 901736"/>
                    <a:gd name="connsiteY11" fmla="*/ 1868598 h 1868598"/>
                    <a:gd name="connsiteX12" fmla="*/ 892724 w 901736"/>
                    <a:gd name="connsiteY12" fmla="*/ 1509500 h 1868598"/>
                    <a:gd name="connsiteX13" fmla="*/ 901736 w 901736"/>
                    <a:gd name="connsiteY13" fmla="*/ 1420099 h 1868598"/>
                    <a:gd name="connsiteX14" fmla="*/ 901595 w 901736"/>
                    <a:gd name="connsiteY14" fmla="*/ 1416229 h 1868598"/>
                    <a:gd name="connsiteX15" fmla="*/ 901596 w 901736"/>
                    <a:gd name="connsiteY15" fmla="*/ 1416229 h 1868598"/>
                    <a:gd name="connsiteX16" fmla="*/ 894647 w 901736"/>
                    <a:gd name="connsiteY16" fmla="*/ 1225278 h 1868598"/>
                    <a:gd name="connsiteX17" fmla="*/ 492611 w 901736"/>
                    <a:gd name="connsiteY17" fmla="*/ 52638 h 1868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01736" h="1868598">
                      <a:moveTo>
                        <a:pt x="450869" y="0"/>
                      </a:moveTo>
                      <a:lnTo>
                        <a:pt x="450868" y="0"/>
                      </a:lnTo>
                      <a:lnTo>
                        <a:pt x="450867" y="0"/>
                      </a:lnTo>
                      <a:lnTo>
                        <a:pt x="409125" y="52638"/>
                      </a:lnTo>
                      <a:cubicBezTo>
                        <a:pt x="187876" y="359618"/>
                        <a:pt x="40481" y="769067"/>
                        <a:pt x="7089" y="1225278"/>
                      </a:cubicBezTo>
                      <a:lnTo>
                        <a:pt x="140" y="1416229"/>
                      </a:lnTo>
                      <a:lnTo>
                        <a:pt x="141" y="1416229"/>
                      </a:lnTo>
                      <a:lnTo>
                        <a:pt x="0" y="1420099"/>
                      </a:lnTo>
                      <a:lnTo>
                        <a:pt x="9012" y="1509500"/>
                      </a:lnTo>
                      <a:cubicBezTo>
                        <a:pt x="50948" y="1714437"/>
                        <a:pt x="232276" y="1868598"/>
                        <a:pt x="449610" y="1868598"/>
                      </a:cubicBezTo>
                      <a:lnTo>
                        <a:pt x="450868" y="1868471"/>
                      </a:lnTo>
                      <a:lnTo>
                        <a:pt x="452126" y="1868598"/>
                      </a:lnTo>
                      <a:cubicBezTo>
                        <a:pt x="669460" y="1868598"/>
                        <a:pt x="850788" y="1714437"/>
                        <a:pt x="892724" y="1509500"/>
                      </a:cubicBezTo>
                      <a:lnTo>
                        <a:pt x="901736" y="1420099"/>
                      </a:lnTo>
                      <a:lnTo>
                        <a:pt x="901595" y="1416229"/>
                      </a:lnTo>
                      <a:lnTo>
                        <a:pt x="901596" y="1416229"/>
                      </a:lnTo>
                      <a:lnTo>
                        <a:pt x="894647" y="1225278"/>
                      </a:lnTo>
                      <a:cubicBezTo>
                        <a:pt x="861255" y="769067"/>
                        <a:pt x="713860" y="359618"/>
                        <a:pt x="492611" y="52638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ectangle 5">
                  <a:extLst>
                    <a:ext uri="{FF2B5EF4-FFF2-40B4-BE49-F238E27FC236}">
                      <a16:creationId xmlns:a16="http://schemas.microsoft.com/office/drawing/2014/main" id="{E024CEE5-B3FC-4ED4-8488-826F017976A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8370075" y="1136688"/>
                  <a:ext cx="597126" cy="597126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tangle 5">
                  <a:extLst>
                    <a:ext uri="{FF2B5EF4-FFF2-40B4-BE49-F238E27FC236}">
                      <a16:creationId xmlns:a16="http://schemas.microsoft.com/office/drawing/2014/main" id="{A6FD7A30-9852-4F04-80AC-405501512A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8457521" y="720913"/>
                  <a:ext cx="422234" cy="422234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9CCF1A8-B95C-4E6E-AACE-38E044568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240541" y="499198"/>
              <a:ext cx="4487128" cy="5713917"/>
              <a:chOff x="3240541" y="499198"/>
              <a:chExt cx="4487128" cy="571391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F47C966-52EB-4586-960A-D78677F8B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3869673" y="372173"/>
                <a:ext cx="901736" cy="2160000"/>
                <a:chOff x="8217770" y="397306"/>
                <a:chExt cx="901736" cy="2160000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83264464-F2DA-4E2E-93FE-654419D9D71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8668638" y="397306"/>
                  <a:ext cx="0" cy="216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12FDA1B9-501E-436D-93D9-B22E1030C6E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8217770" y="397306"/>
                  <a:ext cx="901736" cy="1868598"/>
                </a:xfrm>
                <a:custGeom>
                  <a:avLst/>
                  <a:gdLst>
                    <a:gd name="connsiteX0" fmla="*/ 450869 w 901736"/>
                    <a:gd name="connsiteY0" fmla="*/ 0 h 1868598"/>
                    <a:gd name="connsiteX1" fmla="*/ 450868 w 901736"/>
                    <a:gd name="connsiteY1" fmla="*/ 0 h 1868598"/>
                    <a:gd name="connsiteX2" fmla="*/ 450867 w 901736"/>
                    <a:gd name="connsiteY2" fmla="*/ 0 h 1868598"/>
                    <a:gd name="connsiteX3" fmla="*/ 409125 w 901736"/>
                    <a:gd name="connsiteY3" fmla="*/ 52638 h 1868598"/>
                    <a:gd name="connsiteX4" fmla="*/ 7089 w 901736"/>
                    <a:gd name="connsiteY4" fmla="*/ 1225278 h 1868598"/>
                    <a:gd name="connsiteX5" fmla="*/ 140 w 901736"/>
                    <a:gd name="connsiteY5" fmla="*/ 1416229 h 1868598"/>
                    <a:gd name="connsiteX6" fmla="*/ 141 w 901736"/>
                    <a:gd name="connsiteY6" fmla="*/ 1416229 h 1868598"/>
                    <a:gd name="connsiteX7" fmla="*/ 0 w 901736"/>
                    <a:gd name="connsiteY7" fmla="*/ 1420099 h 1868598"/>
                    <a:gd name="connsiteX8" fmla="*/ 9012 w 901736"/>
                    <a:gd name="connsiteY8" fmla="*/ 1509500 h 1868598"/>
                    <a:gd name="connsiteX9" fmla="*/ 449610 w 901736"/>
                    <a:gd name="connsiteY9" fmla="*/ 1868598 h 1868598"/>
                    <a:gd name="connsiteX10" fmla="*/ 450868 w 901736"/>
                    <a:gd name="connsiteY10" fmla="*/ 1868471 h 1868598"/>
                    <a:gd name="connsiteX11" fmla="*/ 452126 w 901736"/>
                    <a:gd name="connsiteY11" fmla="*/ 1868598 h 1868598"/>
                    <a:gd name="connsiteX12" fmla="*/ 892724 w 901736"/>
                    <a:gd name="connsiteY12" fmla="*/ 1509500 h 1868598"/>
                    <a:gd name="connsiteX13" fmla="*/ 901736 w 901736"/>
                    <a:gd name="connsiteY13" fmla="*/ 1420099 h 1868598"/>
                    <a:gd name="connsiteX14" fmla="*/ 901595 w 901736"/>
                    <a:gd name="connsiteY14" fmla="*/ 1416229 h 1868598"/>
                    <a:gd name="connsiteX15" fmla="*/ 901596 w 901736"/>
                    <a:gd name="connsiteY15" fmla="*/ 1416229 h 1868598"/>
                    <a:gd name="connsiteX16" fmla="*/ 894647 w 901736"/>
                    <a:gd name="connsiteY16" fmla="*/ 1225278 h 1868598"/>
                    <a:gd name="connsiteX17" fmla="*/ 492611 w 901736"/>
                    <a:gd name="connsiteY17" fmla="*/ 52638 h 1868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01736" h="1868598">
                      <a:moveTo>
                        <a:pt x="450869" y="0"/>
                      </a:moveTo>
                      <a:lnTo>
                        <a:pt x="450868" y="0"/>
                      </a:lnTo>
                      <a:lnTo>
                        <a:pt x="450867" y="0"/>
                      </a:lnTo>
                      <a:lnTo>
                        <a:pt x="409125" y="52638"/>
                      </a:lnTo>
                      <a:cubicBezTo>
                        <a:pt x="187876" y="359618"/>
                        <a:pt x="40481" y="769067"/>
                        <a:pt x="7089" y="1225278"/>
                      </a:cubicBezTo>
                      <a:lnTo>
                        <a:pt x="140" y="1416229"/>
                      </a:lnTo>
                      <a:lnTo>
                        <a:pt x="141" y="1416229"/>
                      </a:lnTo>
                      <a:lnTo>
                        <a:pt x="0" y="1420099"/>
                      </a:lnTo>
                      <a:lnTo>
                        <a:pt x="9012" y="1509500"/>
                      </a:lnTo>
                      <a:cubicBezTo>
                        <a:pt x="50948" y="1714437"/>
                        <a:pt x="232276" y="1868598"/>
                        <a:pt x="449610" y="1868598"/>
                      </a:cubicBezTo>
                      <a:lnTo>
                        <a:pt x="450868" y="1868471"/>
                      </a:lnTo>
                      <a:lnTo>
                        <a:pt x="452126" y="1868598"/>
                      </a:lnTo>
                      <a:cubicBezTo>
                        <a:pt x="669460" y="1868598"/>
                        <a:pt x="850788" y="1714437"/>
                        <a:pt x="892724" y="1509500"/>
                      </a:cubicBezTo>
                      <a:lnTo>
                        <a:pt x="901736" y="1420099"/>
                      </a:lnTo>
                      <a:lnTo>
                        <a:pt x="901595" y="1416229"/>
                      </a:lnTo>
                      <a:lnTo>
                        <a:pt x="901596" y="1416229"/>
                      </a:lnTo>
                      <a:lnTo>
                        <a:pt x="894647" y="1225278"/>
                      </a:lnTo>
                      <a:cubicBezTo>
                        <a:pt x="861255" y="769067"/>
                        <a:pt x="713860" y="359618"/>
                        <a:pt x="492611" y="52638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5">
                  <a:extLst>
                    <a:ext uri="{FF2B5EF4-FFF2-40B4-BE49-F238E27FC236}">
                      <a16:creationId xmlns:a16="http://schemas.microsoft.com/office/drawing/2014/main" id="{7083B41C-756A-4599-AC4A-06A4918879E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8370075" y="1136688"/>
                  <a:ext cx="597126" cy="597126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5">
                  <a:extLst>
                    <a:ext uri="{FF2B5EF4-FFF2-40B4-BE49-F238E27FC236}">
                      <a16:creationId xmlns:a16="http://schemas.microsoft.com/office/drawing/2014/main" id="{C417D6C8-9B83-41A0-ADD2-65E26C14EF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8457521" y="720913"/>
                  <a:ext cx="422234" cy="422234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4150AEF-7A60-4498-8C88-38D9C927CB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5493730" y="287950"/>
                <a:ext cx="1785983" cy="2208479"/>
                <a:chOff x="2725201" y="4453039"/>
                <a:chExt cx="1785983" cy="2208479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C96C04C-2B17-47CA-8F93-CDCA1E62BB7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3618192" y="4453039"/>
                  <a:ext cx="0" cy="22084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196F57D-592A-49AB-9107-F3A2E296C0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2738439" y="5243393"/>
                  <a:ext cx="17609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C1F482E4-E935-4E1F-82CA-445AB7DD26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2725201" y="4861779"/>
                  <a:ext cx="1785983" cy="1799739"/>
                </a:xfrm>
                <a:custGeom>
                  <a:avLst/>
                  <a:gdLst>
                    <a:gd name="connsiteX0" fmla="*/ 440819 w 1785983"/>
                    <a:gd name="connsiteY0" fmla="*/ 59 h 1799739"/>
                    <a:gd name="connsiteX1" fmla="*/ 845918 w 1785983"/>
                    <a:gd name="connsiteY1" fmla="*/ 261596 h 1799739"/>
                    <a:gd name="connsiteX2" fmla="*/ 892992 w 1785983"/>
                    <a:gd name="connsiteY2" fmla="*/ 360758 h 1799739"/>
                    <a:gd name="connsiteX3" fmla="*/ 892992 w 1785983"/>
                    <a:gd name="connsiteY3" fmla="*/ 365372 h 1799739"/>
                    <a:gd name="connsiteX4" fmla="*/ 940065 w 1785983"/>
                    <a:gd name="connsiteY4" fmla="*/ 266212 h 1799739"/>
                    <a:gd name="connsiteX5" fmla="*/ 1406106 w 1785983"/>
                    <a:gd name="connsiteY5" fmla="*/ 8338 h 1799739"/>
                    <a:gd name="connsiteX6" fmla="*/ 1022901 w 1785983"/>
                    <a:gd name="connsiteY6" fmla="*/ 1699451 h 1799739"/>
                    <a:gd name="connsiteX7" fmla="*/ 892991 w 1785983"/>
                    <a:gd name="connsiteY7" fmla="*/ 1799739 h 1799739"/>
                    <a:gd name="connsiteX8" fmla="*/ 892991 w 1785983"/>
                    <a:gd name="connsiteY8" fmla="*/ 1795123 h 1799739"/>
                    <a:gd name="connsiteX9" fmla="*/ 763082 w 1785983"/>
                    <a:gd name="connsiteY9" fmla="*/ 1694835 h 1799739"/>
                    <a:gd name="connsiteX10" fmla="*/ 379877 w 1785983"/>
                    <a:gd name="connsiteY10" fmla="*/ 3722 h 1799739"/>
                    <a:gd name="connsiteX11" fmla="*/ 440819 w 1785983"/>
                    <a:gd name="connsiteY11" fmla="*/ 59 h 1799739"/>
                    <a:gd name="connsiteX0" fmla="*/ 440819 w 1785983"/>
                    <a:gd name="connsiteY0" fmla="*/ 59 h 1849891"/>
                    <a:gd name="connsiteX1" fmla="*/ 845918 w 1785983"/>
                    <a:gd name="connsiteY1" fmla="*/ 261596 h 1849891"/>
                    <a:gd name="connsiteX2" fmla="*/ 892992 w 1785983"/>
                    <a:gd name="connsiteY2" fmla="*/ 360758 h 1849891"/>
                    <a:gd name="connsiteX3" fmla="*/ 892992 w 1785983"/>
                    <a:gd name="connsiteY3" fmla="*/ 365372 h 1849891"/>
                    <a:gd name="connsiteX4" fmla="*/ 940065 w 1785983"/>
                    <a:gd name="connsiteY4" fmla="*/ 266212 h 1849891"/>
                    <a:gd name="connsiteX5" fmla="*/ 1406106 w 1785983"/>
                    <a:gd name="connsiteY5" fmla="*/ 8338 h 1849891"/>
                    <a:gd name="connsiteX6" fmla="*/ 1022901 w 1785983"/>
                    <a:gd name="connsiteY6" fmla="*/ 1699451 h 1849891"/>
                    <a:gd name="connsiteX7" fmla="*/ 892991 w 1785983"/>
                    <a:gd name="connsiteY7" fmla="*/ 1799739 h 1849891"/>
                    <a:gd name="connsiteX8" fmla="*/ 838223 w 1785983"/>
                    <a:gd name="connsiteY8" fmla="*/ 1849891 h 1849891"/>
                    <a:gd name="connsiteX9" fmla="*/ 763082 w 1785983"/>
                    <a:gd name="connsiteY9" fmla="*/ 1694835 h 1849891"/>
                    <a:gd name="connsiteX10" fmla="*/ 379877 w 1785983"/>
                    <a:gd name="connsiteY10" fmla="*/ 3722 h 1849891"/>
                    <a:gd name="connsiteX11" fmla="*/ 440819 w 1785983"/>
                    <a:gd name="connsiteY11" fmla="*/ 59 h 1849891"/>
                    <a:gd name="connsiteX0" fmla="*/ 440819 w 1785983"/>
                    <a:gd name="connsiteY0" fmla="*/ 59 h 1799739"/>
                    <a:gd name="connsiteX1" fmla="*/ 845918 w 1785983"/>
                    <a:gd name="connsiteY1" fmla="*/ 261596 h 1799739"/>
                    <a:gd name="connsiteX2" fmla="*/ 892992 w 1785983"/>
                    <a:gd name="connsiteY2" fmla="*/ 360758 h 1799739"/>
                    <a:gd name="connsiteX3" fmla="*/ 892992 w 1785983"/>
                    <a:gd name="connsiteY3" fmla="*/ 365372 h 1799739"/>
                    <a:gd name="connsiteX4" fmla="*/ 940065 w 1785983"/>
                    <a:gd name="connsiteY4" fmla="*/ 266212 h 1799739"/>
                    <a:gd name="connsiteX5" fmla="*/ 1406106 w 1785983"/>
                    <a:gd name="connsiteY5" fmla="*/ 8338 h 1799739"/>
                    <a:gd name="connsiteX6" fmla="*/ 1022901 w 1785983"/>
                    <a:gd name="connsiteY6" fmla="*/ 1699451 h 1799739"/>
                    <a:gd name="connsiteX7" fmla="*/ 892991 w 1785983"/>
                    <a:gd name="connsiteY7" fmla="*/ 1799739 h 1799739"/>
                    <a:gd name="connsiteX8" fmla="*/ 763082 w 1785983"/>
                    <a:gd name="connsiteY8" fmla="*/ 1694835 h 1799739"/>
                    <a:gd name="connsiteX9" fmla="*/ 379877 w 1785983"/>
                    <a:gd name="connsiteY9" fmla="*/ 3722 h 1799739"/>
                    <a:gd name="connsiteX10" fmla="*/ 440819 w 1785983"/>
                    <a:gd name="connsiteY10" fmla="*/ 59 h 1799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85983" h="1799739">
                      <a:moveTo>
                        <a:pt x="440819" y="59"/>
                      </a:moveTo>
                      <a:cubicBezTo>
                        <a:pt x="584367" y="2557"/>
                        <a:pt x="735105" y="83293"/>
                        <a:pt x="845918" y="261596"/>
                      </a:cubicBezTo>
                      <a:lnTo>
                        <a:pt x="892992" y="360758"/>
                      </a:lnTo>
                      <a:lnTo>
                        <a:pt x="892992" y="365372"/>
                      </a:lnTo>
                      <a:lnTo>
                        <a:pt x="940065" y="266212"/>
                      </a:lnTo>
                      <a:cubicBezTo>
                        <a:pt x="1066709" y="62437"/>
                        <a:pt x="1245499" y="-13903"/>
                        <a:pt x="1406106" y="8338"/>
                      </a:cubicBezTo>
                      <a:cubicBezTo>
                        <a:pt x="1827702" y="66720"/>
                        <a:pt x="2124001" y="804388"/>
                        <a:pt x="1022901" y="1699451"/>
                      </a:cubicBezTo>
                      <a:lnTo>
                        <a:pt x="892991" y="1799739"/>
                      </a:lnTo>
                      <a:lnTo>
                        <a:pt x="763082" y="1694835"/>
                      </a:lnTo>
                      <a:cubicBezTo>
                        <a:pt x="-338018" y="799772"/>
                        <a:pt x="-41719" y="62104"/>
                        <a:pt x="379877" y="3722"/>
                      </a:cubicBezTo>
                      <a:cubicBezTo>
                        <a:pt x="399953" y="942"/>
                        <a:pt x="420313" y="-298"/>
                        <a:pt x="440819" y="59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ell MT" panose="02020503060305020303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ctangle 30">
                  <a:extLst>
                    <a:ext uri="{FF2B5EF4-FFF2-40B4-BE49-F238E27FC236}">
                      <a16:creationId xmlns:a16="http://schemas.microsoft.com/office/drawing/2014/main" id="{550392EA-1B3F-4A99-83AC-1164FF4DBC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3124232" y="5447997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30">
                  <a:extLst>
                    <a:ext uri="{FF2B5EF4-FFF2-40B4-BE49-F238E27FC236}">
                      <a16:creationId xmlns:a16="http://schemas.microsoft.com/office/drawing/2014/main" id="{5B31D18B-79E2-4229-859B-DF590BBC260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3315029" y="5983110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09527A4-8BD7-4984-891B-C2D08F2BF0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5599242" y="2124960"/>
                <a:ext cx="571820" cy="1620000"/>
                <a:chOff x="8482785" y="4330454"/>
                <a:chExt cx="571820" cy="1620000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2A2F4ECC-BF0F-444B-B2D3-B62F6D83CDD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8482785" y="4333632"/>
                  <a:ext cx="571820" cy="1311956"/>
                </a:xfrm>
                <a:custGeom>
                  <a:avLst/>
                  <a:gdLst>
                    <a:gd name="connsiteX0" fmla="*/ 282417 w 571820"/>
                    <a:gd name="connsiteY0" fmla="*/ 0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17" fmla="*/ 282417 w 571820"/>
                    <a:gd name="connsiteY17" fmla="*/ 6349 h 1316717"/>
                    <a:gd name="connsiteX0" fmla="*/ 282417 w 571820"/>
                    <a:gd name="connsiteY0" fmla="*/ 6349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17" fmla="*/ 282417 w 571820"/>
                    <a:gd name="connsiteY17" fmla="*/ 6349 h 1316717"/>
                    <a:gd name="connsiteX0" fmla="*/ 262617 w 571820"/>
                    <a:gd name="connsiteY0" fmla="*/ 24345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0" fmla="*/ 262617 w 571820"/>
                    <a:gd name="connsiteY0" fmla="*/ 24345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309203 w 571820"/>
                    <a:gd name="connsiteY4" fmla="*/ 24345 h 1316717"/>
                    <a:gd name="connsiteX5" fmla="*/ 571820 w 571820"/>
                    <a:gd name="connsiteY5" fmla="*/ 658359 h 1316717"/>
                    <a:gd name="connsiteX6" fmla="*/ 309203 w 571820"/>
                    <a:gd name="connsiteY6" fmla="*/ 1292372 h 1316717"/>
                    <a:gd name="connsiteX7" fmla="*/ 289403 w 571820"/>
                    <a:gd name="connsiteY7" fmla="*/ 1310368 h 1316717"/>
                    <a:gd name="connsiteX8" fmla="*/ 289403 w 571820"/>
                    <a:gd name="connsiteY8" fmla="*/ 1316717 h 1316717"/>
                    <a:gd name="connsiteX9" fmla="*/ 287393 w 571820"/>
                    <a:gd name="connsiteY9" fmla="*/ 1314890 h 1316717"/>
                    <a:gd name="connsiteX10" fmla="*/ 285910 w 571820"/>
                    <a:gd name="connsiteY10" fmla="*/ 1313542 h 1316717"/>
                    <a:gd name="connsiteX11" fmla="*/ 282417 w 571820"/>
                    <a:gd name="connsiteY11" fmla="*/ 1316717 h 1316717"/>
                    <a:gd name="connsiteX12" fmla="*/ 282417 w 571820"/>
                    <a:gd name="connsiteY12" fmla="*/ 1310367 h 1316717"/>
                    <a:gd name="connsiteX13" fmla="*/ 262617 w 571820"/>
                    <a:gd name="connsiteY13" fmla="*/ 1292372 h 1316717"/>
                    <a:gd name="connsiteX14" fmla="*/ 0 w 571820"/>
                    <a:gd name="connsiteY14" fmla="*/ 658358 h 1316717"/>
                    <a:gd name="connsiteX15" fmla="*/ 262617 w 571820"/>
                    <a:gd name="connsiteY15" fmla="*/ 24345 h 1316717"/>
                    <a:gd name="connsiteX0" fmla="*/ 262617 w 571820"/>
                    <a:gd name="connsiteY0" fmla="*/ 22518 h 1314890"/>
                    <a:gd name="connsiteX1" fmla="*/ 285910 w 571820"/>
                    <a:gd name="connsiteY1" fmla="*/ 1348 h 1314890"/>
                    <a:gd name="connsiteX2" fmla="*/ 287393 w 571820"/>
                    <a:gd name="connsiteY2" fmla="*/ 0 h 1314890"/>
                    <a:gd name="connsiteX3" fmla="*/ 309203 w 571820"/>
                    <a:gd name="connsiteY3" fmla="*/ 22518 h 1314890"/>
                    <a:gd name="connsiteX4" fmla="*/ 571820 w 571820"/>
                    <a:gd name="connsiteY4" fmla="*/ 656532 h 1314890"/>
                    <a:gd name="connsiteX5" fmla="*/ 309203 w 571820"/>
                    <a:gd name="connsiteY5" fmla="*/ 1290545 h 1314890"/>
                    <a:gd name="connsiteX6" fmla="*/ 289403 w 571820"/>
                    <a:gd name="connsiteY6" fmla="*/ 1308541 h 1314890"/>
                    <a:gd name="connsiteX7" fmla="*/ 289403 w 571820"/>
                    <a:gd name="connsiteY7" fmla="*/ 1314890 h 1314890"/>
                    <a:gd name="connsiteX8" fmla="*/ 287393 w 571820"/>
                    <a:gd name="connsiteY8" fmla="*/ 1313063 h 1314890"/>
                    <a:gd name="connsiteX9" fmla="*/ 285910 w 571820"/>
                    <a:gd name="connsiteY9" fmla="*/ 1311715 h 1314890"/>
                    <a:gd name="connsiteX10" fmla="*/ 282417 w 571820"/>
                    <a:gd name="connsiteY10" fmla="*/ 1314890 h 1314890"/>
                    <a:gd name="connsiteX11" fmla="*/ 282417 w 571820"/>
                    <a:gd name="connsiteY11" fmla="*/ 1308540 h 1314890"/>
                    <a:gd name="connsiteX12" fmla="*/ 262617 w 571820"/>
                    <a:gd name="connsiteY12" fmla="*/ 1290545 h 1314890"/>
                    <a:gd name="connsiteX13" fmla="*/ 0 w 571820"/>
                    <a:gd name="connsiteY13" fmla="*/ 656531 h 1314890"/>
                    <a:gd name="connsiteX14" fmla="*/ 262617 w 571820"/>
                    <a:gd name="connsiteY14" fmla="*/ 22518 h 1314890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82417 w 571820"/>
                    <a:gd name="connsiteY9" fmla="*/ 1313542 h 1313542"/>
                    <a:gd name="connsiteX10" fmla="*/ 282417 w 571820"/>
                    <a:gd name="connsiteY10" fmla="*/ 1307192 h 1313542"/>
                    <a:gd name="connsiteX11" fmla="*/ 262617 w 571820"/>
                    <a:gd name="connsiteY11" fmla="*/ 1289197 h 1313542"/>
                    <a:gd name="connsiteX12" fmla="*/ 0 w 571820"/>
                    <a:gd name="connsiteY12" fmla="*/ 655183 h 1313542"/>
                    <a:gd name="connsiteX13" fmla="*/ 262617 w 571820"/>
                    <a:gd name="connsiteY13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82417 w 571820"/>
                    <a:gd name="connsiteY9" fmla="*/ 1313542 h 1313542"/>
                    <a:gd name="connsiteX10" fmla="*/ 262617 w 571820"/>
                    <a:gd name="connsiteY10" fmla="*/ 1289197 h 1313542"/>
                    <a:gd name="connsiteX11" fmla="*/ 0 w 571820"/>
                    <a:gd name="connsiteY11" fmla="*/ 655183 h 1313542"/>
                    <a:gd name="connsiteX12" fmla="*/ 262617 w 571820"/>
                    <a:gd name="connsiteY12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62617 w 571820"/>
                    <a:gd name="connsiteY9" fmla="*/ 1289197 h 1313542"/>
                    <a:gd name="connsiteX10" fmla="*/ 0 w 571820"/>
                    <a:gd name="connsiteY10" fmla="*/ 655183 h 1313542"/>
                    <a:gd name="connsiteX11" fmla="*/ 262617 w 571820"/>
                    <a:gd name="connsiteY11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62617 w 571820"/>
                    <a:gd name="connsiteY8" fmla="*/ 1289197 h 1313542"/>
                    <a:gd name="connsiteX9" fmla="*/ 0 w 571820"/>
                    <a:gd name="connsiteY9" fmla="*/ 655183 h 1313542"/>
                    <a:gd name="connsiteX10" fmla="*/ 262617 w 571820"/>
                    <a:gd name="connsiteY10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62617 w 571820"/>
                    <a:gd name="connsiteY7" fmla="*/ 1289197 h 1313542"/>
                    <a:gd name="connsiteX8" fmla="*/ 0 w 571820"/>
                    <a:gd name="connsiteY8" fmla="*/ 655183 h 1313542"/>
                    <a:gd name="connsiteX9" fmla="*/ 262617 w 571820"/>
                    <a:gd name="connsiteY9" fmla="*/ 21170 h 1313542"/>
                    <a:gd name="connsiteX0" fmla="*/ 262617 w 571820"/>
                    <a:gd name="connsiteY0" fmla="*/ 21170 h 1364739"/>
                    <a:gd name="connsiteX1" fmla="*/ 285910 w 571820"/>
                    <a:gd name="connsiteY1" fmla="*/ 0 h 1364739"/>
                    <a:gd name="connsiteX2" fmla="*/ 309203 w 571820"/>
                    <a:gd name="connsiteY2" fmla="*/ 21170 h 1364739"/>
                    <a:gd name="connsiteX3" fmla="*/ 571820 w 571820"/>
                    <a:gd name="connsiteY3" fmla="*/ 655184 h 1364739"/>
                    <a:gd name="connsiteX4" fmla="*/ 309203 w 571820"/>
                    <a:gd name="connsiteY4" fmla="*/ 1289197 h 1364739"/>
                    <a:gd name="connsiteX5" fmla="*/ 289403 w 571820"/>
                    <a:gd name="connsiteY5" fmla="*/ 1307193 h 1364739"/>
                    <a:gd name="connsiteX6" fmla="*/ 177485 w 571820"/>
                    <a:gd name="connsiteY6" fmla="*/ 1364739 h 1364739"/>
                    <a:gd name="connsiteX7" fmla="*/ 262617 w 571820"/>
                    <a:gd name="connsiteY7" fmla="*/ 1289197 h 1364739"/>
                    <a:gd name="connsiteX8" fmla="*/ 0 w 571820"/>
                    <a:gd name="connsiteY8" fmla="*/ 655183 h 1364739"/>
                    <a:gd name="connsiteX9" fmla="*/ 262617 w 571820"/>
                    <a:gd name="connsiteY9" fmla="*/ 21170 h 1364739"/>
                    <a:gd name="connsiteX0" fmla="*/ 262617 w 571820"/>
                    <a:gd name="connsiteY0" fmla="*/ 21170 h 1364739"/>
                    <a:gd name="connsiteX1" fmla="*/ 285910 w 571820"/>
                    <a:gd name="connsiteY1" fmla="*/ 0 h 1364739"/>
                    <a:gd name="connsiteX2" fmla="*/ 309203 w 571820"/>
                    <a:gd name="connsiteY2" fmla="*/ 21170 h 1364739"/>
                    <a:gd name="connsiteX3" fmla="*/ 571820 w 571820"/>
                    <a:gd name="connsiteY3" fmla="*/ 655184 h 1364739"/>
                    <a:gd name="connsiteX4" fmla="*/ 309203 w 571820"/>
                    <a:gd name="connsiteY4" fmla="*/ 1289197 h 1364739"/>
                    <a:gd name="connsiteX5" fmla="*/ 285832 w 571820"/>
                    <a:gd name="connsiteY5" fmla="*/ 1311956 h 1364739"/>
                    <a:gd name="connsiteX6" fmla="*/ 177485 w 571820"/>
                    <a:gd name="connsiteY6" fmla="*/ 1364739 h 1364739"/>
                    <a:gd name="connsiteX7" fmla="*/ 262617 w 571820"/>
                    <a:gd name="connsiteY7" fmla="*/ 1289197 h 1364739"/>
                    <a:gd name="connsiteX8" fmla="*/ 0 w 571820"/>
                    <a:gd name="connsiteY8" fmla="*/ 655183 h 1364739"/>
                    <a:gd name="connsiteX9" fmla="*/ 262617 w 571820"/>
                    <a:gd name="connsiteY9" fmla="*/ 21170 h 1364739"/>
                    <a:gd name="connsiteX0" fmla="*/ 262617 w 571820"/>
                    <a:gd name="connsiteY0" fmla="*/ 21170 h 1311956"/>
                    <a:gd name="connsiteX1" fmla="*/ 285910 w 571820"/>
                    <a:gd name="connsiteY1" fmla="*/ 0 h 1311956"/>
                    <a:gd name="connsiteX2" fmla="*/ 309203 w 571820"/>
                    <a:gd name="connsiteY2" fmla="*/ 21170 h 1311956"/>
                    <a:gd name="connsiteX3" fmla="*/ 571820 w 571820"/>
                    <a:gd name="connsiteY3" fmla="*/ 655184 h 1311956"/>
                    <a:gd name="connsiteX4" fmla="*/ 309203 w 571820"/>
                    <a:gd name="connsiteY4" fmla="*/ 1289197 h 1311956"/>
                    <a:gd name="connsiteX5" fmla="*/ 285832 w 571820"/>
                    <a:gd name="connsiteY5" fmla="*/ 1311956 h 1311956"/>
                    <a:gd name="connsiteX6" fmla="*/ 262617 w 571820"/>
                    <a:gd name="connsiteY6" fmla="*/ 1289197 h 1311956"/>
                    <a:gd name="connsiteX7" fmla="*/ 0 w 571820"/>
                    <a:gd name="connsiteY7" fmla="*/ 655183 h 1311956"/>
                    <a:gd name="connsiteX8" fmla="*/ 262617 w 571820"/>
                    <a:gd name="connsiteY8" fmla="*/ 21170 h 1311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1820" h="1311956">
                      <a:moveTo>
                        <a:pt x="262617" y="21170"/>
                      </a:moveTo>
                      <a:lnTo>
                        <a:pt x="285910" y="0"/>
                      </a:lnTo>
                      <a:lnTo>
                        <a:pt x="309203" y="21170"/>
                      </a:lnTo>
                      <a:cubicBezTo>
                        <a:pt x="471461" y="183428"/>
                        <a:pt x="571820" y="407586"/>
                        <a:pt x="571820" y="655184"/>
                      </a:cubicBezTo>
                      <a:cubicBezTo>
                        <a:pt x="571820" y="902781"/>
                        <a:pt x="471461" y="1126939"/>
                        <a:pt x="309203" y="1289197"/>
                      </a:cubicBezTo>
                      <a:lnTo>
                        <a:pt x="285832" y="1311956"/>
                      </a:lnTo>
                      <a:lnTo>
                        <a:pt x="262617" y="1289197"/>
                      </a:lnTo>
                      <a:cubicBezTo>
                        <a:pt x="100359" y="1126938"/>
                        <a:pt x="0" y="902781"/>
                        <a:pt x="0" y="655183"/>
                      </a:cubicBezTo>
                      <a:cubicBezTo>
                        <a:pt x="0" y="407586"/>
                        <a:pt x="100359" y="183428"/>
                        <a:pt x="262617" y="21170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1D748D0-DAA6-4BF1-B9F5-EA42B4F759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8768695" y="4330454"/>
                  <a:ext cx="0" cy="162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6665058-D8ED-4BB5-97B8-E995A3813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 flipH="1" flipV="1">
                <a:off x="4746915" y="3033529"/>
                <a:ext cx="2287608" cy="3673900"/>
                <a:chOff x="-6080955" y="3437416"/>
                <a:chExt cx="2287608" cy="3673900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4ED529F-A20E-4335-8BBD-D7A742DF50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-4937151" y="4754133"/>
                  <a:ext cx="0" cy="235718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1C41D393-0349-42CC-BFFA-C0B27D550B0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0800000" flipH="1">
                  <a:off x="-5226554" y="3437416"/>
                  <a:ext cx="571820" cy="1316717"/>
                </a:xfrm>
                <a:custGeom>
                  <a:avLst/>
                  <a:gdLst>
                    <a:gd name="connsiteX0" fmla="*/ 282417 w 571820"/>
                    <a:gd name="connsiteY0" fmla="*/ 1316717 h 1316717"/>
                    <a:gd name="connsiteX1" fmla="*/ 285910 w 571820"/>
                    <a:gd name="connsiteY1" fmla="*/ 1313542 h 1316717"/>
                    <a:gd name="connsiteX2" fmla="*/ 289403 w 571820"/>
                    <a:gd name="connsiteY2" fmla="*/ 1316717 h 1316717"/>
                    <a:gd name="connsiteX3" fmla="*/ 289403 w 571820"/>
                    <a:gd name="connsiteY3" fmla="*/ 1310368 h 1316717"/>
                    <a:gd name="connsiteX4" fmla="*/ 309203 w 571820"/>
                    <a:gd name="connsiteY4" fmla="*/ 1292372 h 1316717"/>
                    <a:gd name="connsiteX5" fmla="*/ 571820 w 571820"/>
                    <a:gd name="connsiteY5" fmla="*/ 658358 h 1316717"/>
                    <a:gd name="connsiteX6" fmla="*/ 309203 w 571820"/>
                    <a:gd name="connsiteY6" fmla="*/ 24345 h 1316717"/>
                    <a:gd name="connsiteX7" fmla="*/ 289403 w 571820"/>
                    <a:gd name="connsiteY7" fmla="*/ 6349 h 1316717"/>
                    <a:gd name="connsiteX8" fmla="*/ 289403 w 571820"/>
                    <a:gd name="connsiteY8" fmla="*/ 0 h 1316717"/>
                    <a:gd name="connsiteX9" fmla="*/ 285910 w 571820"/>
                    <a:gd name="connsiteY9" fmla="*/ 3175 h 1316717"/>
                    <a:gd name="connsiteX10" fmla="*/ 282417 w 571820"/>
                    <a:gd name="connsiteY10" fmla="*/ 0 h 1316717"/>
                    <a:gd name="connsiteX11" fmla="*/ 282417 w 571820"/>
                    <a:gd name="connsiteY11" fmla="*/ 6350 h 1316717"/>
                    <a:gd name="connsiteX12" fmla="*/ 262617 w 571820"/>
                    <a:gd name="connsiteY12" fmla="*/ 24345 h 1316717"/>
                    <a:gd name="connsiteX13" fmla="*/ 0 w 571820"/>
                    <a:gd name="connsiteY13" fmla="*/ 658359 h 1316717"/>
                    <a:gd name="connsiteX14" fmla="*/ 262617 w 571820"/>
                    <a:gd name="connsiteY14" fmla="*/ 1292372 h 1316717"/>
                    <a:gd name="connsiteX15" fmla="*/ 282417 w 571820"/>
                    <a:gd name="connsiteY15" fmla="*/ 1310368 h 1316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1820" h="1316717">
                      <a:moveTo>
                        <a:pt x="282417" y="1316717"/>
                      </a:moveTo>
                      <a:lnTo>
                        <a:pt x="285910" y="1313542"/>
                      </a:lnTo>
                      <a:lnTo>
                        <a:pt x="289403" y="1316717"/>
                      </a:lnTo>
                      <a:lnTo>
                        <a:pt x="289403" y="1310368"/>
                      </a:lnTo>
                      <a:lnTo>
                        <a:pt x="309203" y="1292372"/>
                      </a:lnTo>
                      <a:cubicBezTo>
                        <a:pt x="471461" y="1130114"/>
                        <a:pt x="571820" y="905956"/>
                        <a:pt x="571820" y="658358"/>
                      </a:cubicBezTo>
                      <a:cubicBezTo>
                        <a:pt x="571820" y="410761"/>
                        <a:pt x="471461" y="186603"/>
                        <a:pt x="309203" y="24345"/>
                      </a:cubicBezTo>
                      <a:lnTo>
                        <a:pt x="289403" y="6349"/>
                      </a:lnTo>
                      <a:lnTo>
                        <a:pt x="289403" y="0"/>
                      </a:lnTo>
                      <a:lnTo>
                        <a:pt x="285910" y="3175"/>
                      </a:lnTo>
                      <a:lnTo>
                        <a:pt x="282417" y="0"/>
                      </a:lnTo>
                      <a:lnTo>
                        <a:pt x="282417" y="6350"/>
                      </a:lnTo>
                      <a:lnTo>
                        <a:pt x="262617" y="24345"/>
                      </a:lnTo>
                      <a:cubicBezTo>
                        <a:pt x="100359" y="186604"/>
                        <a:pt x="0" y="410761"/>
                        <a:pt x="0" y="658359"/>
                      </a:cubicBezTo>
                      <a:cubicBezTo>
                        <a:pt x="0" y="905956"/>
                        <a:pt x="100359" y="1130114"/>
                        <a:pt x="262617" y="1292372"/>
                      </a:cubicBezTo>
                      <a:lnTo>
                        <a:pt x="282417" y="131036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8BDBBCC7-57CD-44FC-8D71-4D3EC9D2D7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4476018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0C3F9E22-9463-44B8-BC5B-CA24F45614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4476018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217B513-DD5A-4977-AC78-EDB5DC05B2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5190567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0E7B994A-6558-4D60-8F60-FD5C8A33B8C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5190567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26A56C2-5AD9-4B22-A0BC-F140235BB8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5934581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AF8A51BF-AAC7-47B6-B63F-5A46D820F2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5934581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2C792FE-0BFA-4D75-B5ED-CE0598A6E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6664455" y="5530746"/>
                <a:ext cx="464739" cy="900000"/>
                <a:chOff x="4511184" y="2651374"/>
                <a:chExt cx="464739" cy="900000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0DA78B01-DC12-4C4D-8FDC-9C77FC471CB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123194F-810D-4608-AD1E-1B973A9FAD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3982" y="2651374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" name="yt1s.com - Georg Philipp Telemann  Ouverture in BFlat MajorOuverture burlesque TWV 55B8  Kore Orchestra-[AudioTrimmer.com]">
            <a:hlinkClick r:id="" action="ppaction://media"/>
            <a:extLst>
              <a:ext uri="{FF2B5EF4-FFF2-40B4-BE49-F238E27FC236}">
                <a16:creationId xmlns:a16="http://schemas.microsoft.com/office/drawing/2014/main" id="{E01CF6FC-BE1A-45A2-B256-5390317DFC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33160" y="2400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54E6A-9A59-413E-8DC1-F67FEF40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718017"/>
            <a:ext cx="3884962" cy="1153620"/>
          </a:xfrm>
        </p:spPr>
        <p:txBody>
          <a:bodyPr anchor="b">
            <a:normAutofit/>
          </a:bodyPr>
          <a:lstStyle/>
          <a:p>
            <a:pPr algn="ctr"/>
            <a:r>
              <a:rPr lang="en-GB" sz="2400" dirty="0"/>
              <a:t>Musical rituals in everyday life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FB2617-B98A-43E9-9A47-B2A32B8A9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31371" y="1990845"/>
            <a:ext cx="1251490" cy="2846995"/>
          </a:xfrm>
          <a:custGeom>
            <a:avLst/>
            <a:gdLst>
              <a:gd name="connsiteX0" fmla="*/ 625745 w 1251490"/>
              <a:gd name="connsiteY0" fmla="*/ 0 h 2846995"/>
              <a:gd name="connsiteX1" fmla="*/ 683662 w 1251490"/>
              <a:gd name="connsiteY1" fmla="*/ 52638 h 2846995"/>
              <a:gd name="connsiteX2" fmla="*/ 1251490 w 1251490"/>
              <a:gd name="connsiteY2" fmla="*/ 1423497 h 2846995"/>
              <a:gd name="connsiteX3" fmla="*/ 683662 w 1251490"/>
              <a:gd name="connsiteY3" fmla="*/ 2794356 h 2846995"/>
              <a:gd name="connsiteX4" fmla="*/ 625745 w 1251490"/>
              <a:gd name="connsiteY4" fmla="*/ 2846995 h 2846995"/>
              <a:gd name="connsiteX5" fmla="*/ 567828 w 1251490"/>
              <a:gd name="connsiteY5" fmla="*/ 2794357 h 2846995"/>
              <a:gd name="connsiteX6" fmla="*/ 0 w 1251490"/>
              <a:gd name="connsiteY6" fmla="*/ 1423498 h 2846995"/>
              <a:gd name="connsiteX7" fmla="*/ 567828 w 1251490"/>
              <a:gd name="connsiteY7" fmla="*/ 52639 h 284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1490" h="2846995">
                <a:moveTo>
                  <a:pt x="625745" y="0"/>
                </a:moveTo>
                <a:lnTo>
                  <a:pt x="683662" y="52638"/>
                </a:lnTo>
                <a:cubicBezTo>
                  <a:pt x="1034495" y="403472"/>
                  <a:pt x="1251490" y="888144"/>
                  <a:pt x="1251490" y="1423497"/>
                </a:cubicBezTo>
                <a:cubicBezTo>
                  <a:pt x="1251490" y="1958851"/>
                  <a:pt x="1034495" y="2443522"/>
                  <a:pt x="683662" y="2794356"/>
                </a:cubicBezTo>
                <a:lnTo>
                  <a:pt x="625745" y="2846995"/>
                </a:lnTo>
                <a:lnTo>
                  <a:pt x="567828" y="2794357"/>
                </a:lnTo>
                <a:cubicBezTo>
                  <a:pt x="216995" y="2443523"/>
                  <a:pt x="0" y="1958851"/>
                  <a:pt x="0" y="1423498"/>
                </a:cubicBezTo>
                <a:cubicBezTo>
                  <a:pt x="0" y="888144"/>
                  <a:pt x="216995" y="403473"/>
                  <a:pt x="567828" y="52639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CB6F56-BFD9-41B9-B37C-937E5C16B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3821415" y="662384"/>
            <a:ext cx="901736" cy="1868598"/>
          </a:xfrm>
          <a:custGeom>
            <a:avLst/>
            <a:gdLst>
              <a:gd name="connsiteX0" fmla="*/ 450869 w 901736"/>
              <a:gd name="connsiteY0" fmla="*/ 0 h 1868598"/>
              <a:gd name="connsiteX1" fmla="*/ 492611 w 901736"/>
              <a:gd name="connsiteY1" fmla="*/ 52638 h 1868598"/>
              <a:gd name="connsiteX2" fmla="*/ 894647 w 901736"/>
              <a:gd name="connsiteY2" fmla="*/ 1225278 h 1868598"/>
              <a:gd name="connsiteX3" fmla="*/ 901596 w 901736"/>
              <a:gd name="connsiteY3" fmla="*/ 1416229 h 1868598"/>
              <a:gd name="connsiteX4" fmla="*/ 901595 w 901736"/>
              <a:gd name="connsiteY4" fmla="*/ 1416229 h 1868598"/>
              <a:gd name="connsiteX5" fmla="*/ 901736 w 901736"/>
              <a:gd name="connsiteY5" fmla="*/ 1420099 h 1868598"/>
              <a:gd name="connsiteX6" fmla="*/ 892724 w 901736"/>
              <a:gd name="connsiteY6" fmla="*/ 1509500 h 1868598"/>
              <a:gd name="connsiteX7" fmla="*/ 452126 w 901736"/>
              <a:gd name="connsiteY7" fmla="*/ 1868598 h 1868598"/>
              <a:gd name="connsiteX8" fmla="*/ 450868 w 901736"/>
              <a:gd name="connsiteY8" fmla="*/ 1868471 h 1868598"/>
              <a:gd name="connsiteX9" fmla="*/ 450868 w 901736"/>
              <a:gd name="connsiteY9" fmla="*/ 1346995 h 1868598"/>
              <a:gd name="connsiteX10" fmla="*/ 450868 w 901736"/>
              <a:gd name="connsiteY10" fmla="*/ 969255 h 1868598"/>
              <a:gd name="connsiteX11" fmla="*/ 450868 w 901736"/>
              <a:gd name="connsiteY11" fmla="*/ 664370 h 1868598"/>
              <a:gd name="connsiteX12" fmla="*/ 450869 w 901736"/>
              <a:gd name="connsiteY12" fmla="*/ 664370 h 1868598"/>
              <a:gd name="connsiteX13" fmla="*/ 450867 w 901736"/>
              <a:gd name="connsiteY13" fmla="*/ 0 h 1868598"/>
              <a:gd name="connsiteX14" fmla="*/ 450867 w 901736"/>
              <a:gd name="connsiteY14" fmla="*/ 664370 h 1868598"/>
              <a:gd name="connsiteX15" fmla="*/ 450868 w 901736"/>
              <a:gd name="connsiteY15" fmla="*/ 664370 h 1868598"/>
              <a:gd name="connsiteX16" fmla="*/ 450868 w 901736"/>
              <a:gd name="connsiteY16" fmla="*/ 969255 h 1868598"/>
              <a:gd name="connsiteX17" fmla="*/ 450868 w 901736"/>
              <a:gd name="connsiteY17" fmla="*/ 1346995 h 1868598"/>
              <a:gd name="connsiteX18" fmla="*/ 450868 w 901736"/>
              <a:gd name="connsiteY18" fmla="*/ 1868471 h 1868598"/>
              <a:gd name="connsiteX19" fmla="*/ 449610 w 901736"/>
              <a:gd name="connsiteY19" fmla="*/ 1868598 h 1868598"/>
              <a:gd name="connsiteX20" fmla="*/ 9012 w 901736"/>
              <a:gd name="connsiteY20" fmla="*/ 1509500 h 1868598"/>
              <a:gd name="connsiteX21" fmla="*/ 0 w 901736"/>
              <a:gd name="connsiteY21" fmla="*/ 1420099 h 1868598"/>
              <a:gd name="connsiteX22" fmla="*/ 141 w 901736"/>
              <a:gd name="connsiteY22" fmla="*/ 1416229 h 1868598"/>
              <a:gd name="connsiteX23" fmla="*/ 140 w 901736"/>
              <a:gd name="connsiteY23" fmla="*/ 1416229 h 1868598"/>
              <a:gd name="connsiteX24" fmla="*/ 7089 w 901736"/>
              <a:gd name="connsiteY24" fmla="*/ 1225278 h 1868598"/>
              <a:gd name="connsiteX25" fmla="*/ 409125 w 901736"/>
              <a:gd name="connsiteY25" fmla="*/ 52638 h 18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1736" h="1868598">
                <a:moveTo>
                  <a:pt x="450869" y="0"/>
                </a:moveTo>
                <a:lnTo>
                  <a:pt x="492611" y="52638"/>
                </a:lnTo>
                <a:cubicBezTo>
                  <a:pt x="713860" y="359618"/>
                  <a:pt x="861255" y="769067"/>
                  <a:pt x="894647" y="1225278"/>
                </a:cubicBezTo>
                <a:lnTo>
                  <a:pt x="901596" y="1416229"/>
                </a:lnTo>
                <a:lnTo>
                  <a:pt x="901595" y="1416229"/>
                </a:lnTo>
                <a:lnTo>
                  <a:pt x="901736" y="1420099"/>
                </a:lnTo>
                <a:lnTo>
                  <a:pt x="892724" y="1509500"/>
                </a:lnTo>
                <a:cubicBezTo>
                  <a:pt x="850788" y="1714437"/>
                  <a:pt x="669460" y="1868598"/>
                  <a:pt x="452126" y="1868598"/>
                </a:cubicBezTo>
                <a:lnTo>
                  <a:pt x="450868" y="1868471"/>
                </a:lnTo>
                <a:lnTo>
                  <a:pt x="450868" y="1346995"/>
                </a:lnTo>
                <a:lnTo>
                  <a:pt x="450868" y="969255"/>
                </a:lnTo>
                <a:lnTo>
                  <a:pt x="450868" y="664370"/>
                </a:lnTo>
                <a:lnTo>
                  <a:pt x="450869" y="664370"/>
                </a:lnTo>
                <a:close/>
                <a:moveTo>
                  <a:pt x="450867" y="0"/>
                </a:moveTo>
                <a:lnTo>
                  <a:pt x="450867" y="664370"/>
                </a:lnTo>
                <a:lnTo>
                  <a:pt x="450868" y="664370"/>
                </a:lnTo>
                <a:lnTo>
                  <a:pt x="450868" y="969255"/>
                </a:lnTo>
                <a:lnTo>
                  <a:pt x="450868" y="1346995"/>
                </a:lnTo>
                <a:lnTo>
                  <a:pt x="450868" y="1868471"/>
                </a:lnTo>
                <a:lnTo>
                  <a:pt x="449610" y="1868598"/>
                </a:lnTo>
                <a:cubicBezTo>
                  <a:pt x="232276" y="1868598"/>
                  <a:pt x="50948" y="1714437"/>
                  <a:pt x="9012" y="1509500"/>
                </a:cubicBezTo>
                <a:lnTo>
                  <a:pt x="0" y="1420099"/>
                </a:lnTo>
                <a:lnTo>
                  <a:pt x="141" y="1416229"/>
                </a:lnTo>
                <a:lnTo>
                  <a:pt x="140" y="1416229"/>
                </a:lnTo>
                <a:lnTo>
                  <a:pt x="7089" y="1225278"/>
                </a:lnTo>
                <a:cubicBezTo>
                  <a:pt x="40481" y="769067"/>
                  <a:pt x="187876" y="359618"/>
                  <a:pt x="409125" y="52638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52317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97A4C3C-2ED9-4FA0-9121-2EAEBB56B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477036" y="3313103"/>
            <a:ext cx="571820" cy="1316717"/>
          </a:xfrm>
          <a:custGeom>
            <a:avLst/>
            <a:gdLst>
              <a:gd name="connsiteX0" fmla="*/ 282417 w 571820"/>
              <a:gd name="connsiteY0" fmla="*/ 0 h 1316717"/>
              <a:gd name="connsiteX1" fmla="*/ 285910 w 571820"/>
              <a:gd name="connsiteY1" fmla="*/ 3175 h 1316717"/>
              <a:gd name="connsiteX2" fmla="*/ 287393 w 571820"/>
              <a:gd name="connsiteY2" fmla="*/ 1827 h 1316717"/>
              <a:gd name="connsiteX3" fmla="*/ 289403 w 571820"/>
              <a:gd name="connsiteY3" fmla="*/ 0 h 1316717"/>
              <a:gd name="connsiteX4" fmla="*/ 289403 w 571820"/>
              <a:gd name="connsiteY4" fmla="*/ 6349 h 1316717"/>
              <a:gd name="connsiteX5" fmla="*/ 309203 w 571820"/>
              <a:gd name="connsiteY5" fmla="*/ 24345 h 1316717"/>
              <a:gd name="connsiteX6" fmla="*/ 571820 w 571820"/>
              <a:gd name="connsiteY6" fmla="*/ 658359 h 1316717"/>
              <a:gd name="connsiteX7" fmla="*/ 309203 w 571820"/>
              <a:gd name="connsiteY7" fmla="*/ 1292372 h 1316717"/>
              <a:gd name="connsiteX8" fmla="*/ 289403 w 571820"/>
              <a:gd name="connsiteY8" fmla="*/ 1310368 h 1316717"/>
              <a:gd name="connsiteX9" fmla="*/ 289403 w 571820"/>
              <a:gd name="connsiteY9" fmla="*/ 1316717 h 1316717"/>
              <a:gd name="connsiteX10" fmla="*/ 287393 w 571820"/>
              <a:gd name="connsiteY10" fmla="*/ 1314890 h 1316717"/>
              <a:gd name="connsiteX11" fmla="*/ 285910 w 571820"/>
              <a:gd name="connsiteY11" fmla="*/ 1313542 h 1316717"/>
              <a:gd name="connsiteX12" fmla="*/ 282417 w 571820"/>
              <a:gd name="connsiteY12" fmla="*/ 1316717 h 1316717"/>
              <a:gd name="connsiteX13" fmla="*/ 282417 w 571820"/>
              <a:gd name="connsiteY13" fmla="*/ 1310367 h 1316717"/>
              <a:gd name="connsiteX14" fmla="*/ 262617 w 571820"/>
              <a:gd name="connsiteY14" fmla="*/ 1292372 h 1316717"/>
              <a:gd name="connsiteX15" fmla="*/ 0 w 571820"/>
              <a:gd name="connsiteY15" fmla="*/ 658358 h 1316717"/>
              <a:gd name="connsiteX16" fmla="*/ 262617 w 571820"/>
              <a:gd name="connsiteY16" fmla="*/ 24345 h 1316717"/>
              <a:gd name="connsiteX17" fmla="*/ 282417 w 571820"/>
              <a:gd name="connsiteY17" fmla="*/ 6349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20" h="1316717">
                <a:moveTo>
                  <a:pt x="282417" y="0"/>
                </a:moveTo>
                <a:lnTo>
                  <a:pt x="285910" y="3175"/>
                </a:lnTo>
                <a:lnTo>
                  <a:pt x="287393" y="1827"/>
                </a:lnTo>
                <a:lnTo>
                  <a:pt x="289403" y="0"/>
                </a:lnTo>
                <a:lnTo>
                  <a:pt x="289403" y="6349"/>
                </a:lnTo>
                <a:lnTo>
                  <a:pt x="309203" y="24345"/>
                </a:lnTo>
                <a:cubicBezTo>
                  <a:pt x="471461" y="186603"/>
                  <a:pt x="571820" y="410761"/>
                  <a:pt x="571820" y="658359"/>
                </a:cubicBezTo>
                <a:cubicBezTo>
                  <a:pt x="571820" y="905956"/>
                  <a:pt x="471461" y="1130114"/>
                  <a:pt x="309203" y="1292372"/>
                </a:cubicBezTo>
                <a:lnTo>
                  <a:pt x="289403" y="1310368"/>
                </a:lnTo>
                <a:lnTo>
                  <a:pt x="289403" y="1316717"/>
                </a:lnTo>
                <a:lnTo>
                  <a:pt x="287393" y="1314890"/>
                </a:lnTo>
                <a:lnTo>
                  <a:pt x="285910" y="1313542"/>
                </a:lnTo>
                <a:lnTo>
                  <a:pt x="282417" y="1316717"/>
                </a:lnTo>
                <a:lnTo>
                  <a:pt x="282417" y="1310367"/>
                </a:lnTo>
                <a:lnTo>
                  <a:pt x="262617" y="1292372"/>
                </a:lnTo>
                <a:cubicBezTo>
                  <a:pt x="100359" y="1130113"/>
                  <a:pt x="0" y="905956"/>
                  <a:pt x="0" y="658358"/>
                </a:cubicBezTo>
                <a:cubicBezTo>
                  <a:pt x="0" y="410761"/>
                  <a:pt x="100359" y="186603"/>
                  <a:pt x="262617" y="24345"/>
                </a:cubicBezTo>
                <a:lnTo>
                  <a:pt x="282417" y="6349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C262B3-DB33-4872-B409-BF38E84C7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 flipH="1" flipV="1">
            <a:off x="609308" y="575387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01D83F8-7D11-4217-BF71-7055D06D8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759198" y="604046"/>
            <a:ext cx="464739" cy="464739"/>
          </a:xfrm>
          <a:custGeom>
            <a:avLst/>
            <a:gdLst>
              <a:gd name="connsiteX0" fmla="*/ 464132 w 464739"/>
              <a:gd name="connsiteY0" fmla="*/ 463881 h 464739"/>
              <a:gd name="connsiteX1" fmla="*/ 463891 w 464739"/>
              <a:gd name="connsiteY1" fmla="*/ 463892 h 464739"/>
              <a:gd name="connsiteX2" fmla="*/ 463880 w 464739"/>
              <a:gd name="connsiteY2" fmla="*/ 464132 h 464739"/>
              <a:gd name="connsiteX3" fmla="*/ 463651 w 464739"/>
              <a:gd name="connsiteY3" fmla="*/ 463904 h 464739"/>
              <a:gd name="connsiteX4" fmla="*/ 446142 w 464739"/>
              <a:gd name="connsiteY4" fmla="*/ 464739 h 464739"/>
              <a:gd name="connsiteX5" fmla="*/ 130673 w 464739"/>
              <a:gd name="connsiteY5" fmla="*/ 334067 h 464739"/>
              <a:gd name="connsiteX6" fmla="*/ 0 w 464739"/>
              <a:gd name="connsiteY6" fmla="*/ 18597 h 464739"/>
              <a:gd name="connsiteX7" fmla="*/ 836 w 464739"/>
              <a:gd name="connsiteY7" fmla="*/ 1089 h 464739"/>
              <a:gd name="connsiteX8" fmla="*/ 607 w 464739"/>
              <a:gd name="connsiteY8" fmla="*/ 859 h 464739"/>
              <a:gd name="connsiteX9" fmla="*/ 848 w 464739"/>
              <a:gd name="connsiteY9" fmla="*/ 848 h 464739"/>
              <a:gd name="connsiteX10" fmla="*/ 859 w 464739"/>
              <a:gd name="connsiteY10" fmla="*/ 607 h 464739"/>
              <a:gd name="connsiteX11" fmla="*/ 1089 w 464739"/>
              <a:gd name="connsiteY11" fmla="*/ 836 h 464739"/>
              <a:gd name="connsiteX12" fmla="*/ 18597 w 464739"/>
              <a:gd name="connsiteY12" fmla="*/ 0 h 464739"/>
              <a:gd name="connsiteX13" fmla="*/ 334067 w 464739"/>
              <a:gd name="connsiteY13" fmla="*/ 130672 h 464739"/>
              <a:gd name="connsiteX14" fmla="*/ 464739 w 464739"/>
              <a:gd name="connsiteY14" fmla="*/ 446142 h 464739"/>
              <a:gd name="connsiteX15" fmla="*/ 463903 w 464739"/>
              <a:gd name="connsiteY15" fmla="*/ 463652 h 46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739" h="464739">
                <a:moveTo>
                  <a:pt x="464132" y="463881"/>
                </a:moveTo>
                <a:lnTo>
                  <a:pt x="463891" y="463892"/>
                </a:lnTo>
                <a:lnTo>
                  <a:pt x="463880" y="464132"/>
                </a:lnTo>
                <a:lnTo>
                  <a:pt x="463651" y="463904"/>
                </a:lnTo>
                <a:lnTo>
                  <a:pt x="446142" y="464739"/>
                </a:lnTo>
                <a:cubicBezTo>
                  <a:pt x="331965" y="464739"/>
                  <a:pt x="217787" y="421182"/>
                  <a:pt x="130673" y="334067"/>
                </a:cubicBezTo>
                <a:cubicBezTo>
                  <a:pt x="43558" y="246953"/>
                  <a:pt x="1" y="132775"/>
                  <a:pt x="0" y="18597"/>
                </a:cubicBezTo>
                <a:lnTo>
                  <a:pt x="836" y="1089"/>
                </a:lnTo>
                <a:lnTo>
                  <a:pt x="607" y="859"/>
                </a:lnTo>
                <a:lnTo>
                  <a:pt x="848" y="848"/>
                </a:lnTo>
                <a:lnTo>
                  <a:pt x="859" y="607"/>
                </a:lnTo>
                <a:lnTo>
                  <a:pt x="1089" y="836"/>
                </a:lnTo>
                <a:lnTo>
                  <a:pt x="18597" y="0"/>
                </a:lnTo>
                <a:cubicBezTo>
                  <a:pt x="132775" y="0"/>
                  <a:pt x="246952" y="43557"/>
                  <a:pt x="334067" y="130672"/>
                </a:cubicBezTo>
                <a:cubicBezTo>
                  <a:pt x="421182" y="217787"/>
                  <a:pt x="464739" y="331964"/>
                  <a:pt x="464739" y="446142"/>
                </a:cubicBezTo>
                <a:lnTo>
                  <a:pt x="463903" y="4636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B7B664-3B28-4FCB-B823-F7FD1DB45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 flipH="1">
            <a:off x="5688312" y="393991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D990C5F-102D-4069-8490-EA08938C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99010" y="2324728"/>
            <a:ext cx="571820" cy="1316717"/>
          </a:xfrm>
          <a:custGeom>
            <a:avLst/>
            <a:gdLst>
              <a:gd name="connsiteX0" fmla="*/ 282417 w 571820"/>
              <a:gd name="connsiteY0" fmla="*/ 0 h 1316717"/>
              <a:gd name="connsiteX1" fmla="*/ 285910 w 571820"/>
              <a:gd name="connsiteY1" fmla="*/ 3175 h 1316717"/>
              <a:gd name="connsiteX2" fmla="*/ 287393 w 571820"/>
              <a:gd name="connsiteY2" fmla="*/ 1827 h 1316717"/>
              <a:gd name="connsiteX3" fmla="*/ 289403 w 571820"/>
              <a:gd name="connsiteY3" fmla="*/ 0 h 1316717"/>
              <a:gd name="connsiteX4" fmla="*/ 289403 w 571820"/>
              <a:gd name="connsiteY4" fmla="*/ 6349 h 1316717"/>
              <a:gd name="connsiteX5" fmla="*/ 309203 w 571820"/>
              <a:gd name="connsiteY5" fmla="*/ 24345 h 1316717"/>
              <a:gd name="connsiteX6" fmla="*/ 571820 w 571820"/>
              <a:gd name="connsiteY6" fmla="*/ 658359 h 1316717"/>
              <a:gd name="connsiteX7" fmla="*/ 309203 w 571820"/>
              <a:gd name="connsiteY7" fmla="*/ 1292372 h 1316717"/>
              <a:gd name="connsiteX8" fmla="*/ 289403 w 571820"/>
              <a:gd name="connsiteY8" fmla="*/ 1310368 h 1316717"/>
              <a:gd name="connsiteX9" fmla="*/ 289403 w 571820"/>
              <a:gd name="connsiteY9" fmla="*/ 1316717 h 1316717"/>
              <a:gd name="connsiteX10" fmla="*/ 287393 w 571820"/>
              <a:gd name="connsiteY10" fmla="*/ 1314890 h 1316717"/>
              <a:gd name="connsiteX11" fmla="*/ 285910 w 571820"/>
              <a:gd name="connsiteY11" fmla="*/ 1313542 h 1316717"/>
              <a:gd name="connsiteX12" fmla="*/ 282417 w 571820"/>
              <a:gd name="connsiteY12" fmla="*/ 1316717 h 1316717"/>
              <a:gd name="connsiteX13" fmla="*/ 282417 w 571820"/>
              <a:gd name="connsiteY13" fmla="*/ 1310367 h 1316717"/>
              <a:gd name="connsiteX14" fmla="*/ 262617 w 571820"/>
              <a:gd name="connsiteY14" fmla="*/ 1292372 h 1316717"/>
              <a:gd name="connsiteX15" fmla="*/ 0 w 571820"/>
              <a:gd name="connsiteY15" fmla="*/ 658358 h 1316717"/>
              <a:gd name="connsiteX16" fmla="*/ 262617 w 571820"/>
              <a:gd name="connsiteY16" fmla="*/ 24345 h 1316717"/>
              <a:gd name="connsiteX17" fmla="*/ 282417 w 571820"/>
              <a:gd name="connsiteY17" fmla="*/ 6349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20" h="1316717">
                <a:moveTo>
                  <a:pt x="282417" y="0"/>
                </a:moveTo>
                <a:lnTo>
                  <a:pt x="285910" y="3175"/>
                </a:lnTo>
                <a:lnTo>
                  <a:pt x="287393" y="1827"/>
                </a:lnTo>
                <a:lnTo>
                  <a:pt x="289403" y="0"/>
                </a:lnTo>
                <a:lnTo>
                  <a:pt x="289403" y="6349"/>
                </a:lnTo>
                <a:lnTo>
                  <a:pt x="309203" y="24345"/>
                </a:lnTo>
                <a:cubicBezTo>
                  <a:pt x="471461" y="186603"/>
                  <a:pt x="571820" y="410761"/>
                  <a:pt x="571820" y="658359"/>
                </a:cubicBezTo>
                <a:cubicBezTo>
                  <a:pt x="571820" y="905956"/>
                  <a:pt x="471461" y="1130114"/>
                  <a:pt x="309203" y="1292372"/>
                </a:cubicBezTo>
                <a:lnTo>
                  <a:pt x="289403" y="1310368"/>
                </a:lnTo>
                <a:lnTo>
                  <a:pt x="289403" y="1316717"/>
                </a:lnTo>
                <a:lnTo>
                  <a:pt x="287393" y="1314890"/>
                </a:lnTo>
                <a:lnTo>
                  <a:pt x="285910" y="1313542"/>
                </a:lnTo>
                <a:lnTo>
                  <a:pt x="282417" y="1316717"/>
                </a:lnTo>
                <a:lnTo>
                  <a:pt x="282417" y="1310367"/>
                </a:lnTo>
                <a:lnTo>
                  <a:pt x="262617" y="1292372"/>
                </a:lnTo>
                <a:cubicBezTo>
                  <a:pt x="100359" y="1130113"/>
                  <a:pt x="0" y="905956"/>
                  <a:pt x="0" y="658358"/>
                </a:cubicBezTo>
                <a:cubicBezTo>
                  <a:pt x="0" y="410761"/>
                  <a:pt x="100359" y="186603"/>
                  <a:pt x="262617" y="24345"/>
                </a:cubicBezTo>
                <a:lnTo>
                  <a:pt x="282417" y="6349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C9EA-38ED-463B-8092-77C06D81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050" y="2759076"/>
            <a:ext cx="3884962" cy="3578249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Where do you encounter music in your everyday life?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you listen to it while in the car?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does the music of your favourite television shows sound like?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you play an instrument?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1095BFB-B480-41A7-BC69-B9B0619E7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373570" y="4760817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418FE78-A2AA-4004-92A2-CD1337BF6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124714" y="4423565"/>
            <a:ext cx="901736" cy="1868598"/>
          </a:xfrm>
          <a:custGeom>
            <a:avLst/>
            <a:gdLst>
              <a:gd name="connsiteX0" fmla="*/ 450869 w 901736"/>
              <a:gd name="connsiteY0" fmla="*/ 0 h 1868598"/>
              <a:gd name="connsiteX1" fmla="*/ 492611 w 901736"/>
              <a:gd name="connsiteY1" fmla="*/ 52638 h 1868598"/>
              <a:gd name="connsiteX2" fmla="*/ 894647 w 901736"/>
              <a:gd name="connsiteY2" fmla="*/ 1225278 h 1868598"/>
              <a:gd name="connsiteX3" fmla="*/ 901596 w 901736"/>
              <a:gd name="connsiteY3" fmla="*/ 1416229 h 1868598"/>
              <a:gd name="connsiteX4" fmla="*/ 901595 w 901736"/>
              <a:gd name="connsiteY4" fmla="*/ 1416229 h 1868598"/>
              <a:gd name="connsiteX5" fmla="*/ 901736 w 901736"/>
              <a:gd name="connsiteY5" fmla="*/ 1420099 h 1868598"/>
              <a:gd name="connsiteX6" fmla="*/ 892724 w 901736"/>
              <a:gd name="connsiteY6" fmla="*/ 1509500 h 1868598"/>
              <a:gd name="connsiteX7" fmla="*/ 452126 w 901736"/>
              <a:gd name="connsiteY7" fmla="*/ 1868598 h 1868598"/>
              <a:gd name="connsiteX8" fmla="*/ 450868 w 901736"/>
              <a:gd name="connsiteY8" fmla="*/ 1868471 h 1868598"/>
              <a:gd name="connsiteX9" fmla="*/ 450868 w 901736"/>
              <a:gd name="connsiteY9" fmla="*/ 1346995 h 1868598"/>
              <a:gd name="connsiteX10" fmla="*/ 450868 w 901736"/>
              <a:gd name="connsiteY10" fmla="*/ 969255 h 1868598"/>
              <a:gd name="connsiteX11" fmla="*/ 450868 w 901736"/>
              <a:gd name="connsiteY11" fmla="*/ 664370 h 1868598"/>
              <a:gd name="connsiteX12" fmla="*/ 450869 w 901736"/>
              <a:gd name="connsiteY12" fmla="*/ 664370 h 1868598"/>
              <a:gd name="connsiteX13" fmla="*/ 450867 w 901736"/>
              <a:gd name="connsiteY13" fmla="*/ 0 h 1868598"/>
              <a:gd name="connsiteX14" fmla="*/ 450867 w 901736"/>
              <a:gd name="connsiteY14" fmla="*/ 664370 h 1868598"/>
              <a:gd name="connsiteX15" fmla="*/ 450868 w 901736"/>
              <a:gd name="connsiteY15" fmla="*/ 664370 h 1868598"/>
              <a:gd name="connsiteX16" fmla="*/ 450868 w 901736"/>
              <a:gd name="connsiteY16" fmla="*/ 969255 h 1868598"/>
              <a:gd name="connsiteX17" fmla="*/ 450868 w 901736"/>
              <a:gd name="connsiteY17" fmla="*/ 1346995 h 1868598"/>
              <a:gd name="connsiteX18" fmla="*/ 450868 w 901736"/>
              <a:gd name="connsiteY18" fmla="*/ 1868471 h 1868598"/>
              <a:gd name="connsiteX19" fmla="*/ 449610 w 901736"/>
              <a:gd name="connsiteY19" fmla="*/ 1868598 h 1868598"/>
              <a:gd name="connsiteX20" fmla="*/ 9012 w 901736"/>
              <a:gd name="connsiteY20" fmla="*/ 1509500 h 1868598"/>
              <a:gd name="connsiteX21" fmla="*/ 0 w 901736"/>
              <a:gd name="connsiteY21" fmla="*/ 1420099 h 1868598"/>
              <a:gd name="connsiteX22" fmla="*/ 141 w 901736"/>
              <a:gd name="connsiteY22" fmla="*/ 1416229 h 1868598"/>
              <a:gd name="connsiteX23" fmla="*/ 140 w 901736"/>
              <a:gd name="connsiteY23" fmla="*/ 1416229 h 1868598"/>
              <a:gd name="connsiteX24" fmla="*/ 7089 w 901736"/>
              <a:gd name="connsiteY24" fmla="*/ 1225278 h 1868598"/>
              <a:gd name="connsiteX25" fmla="*/ 409125 w 901736"/>
              <a:gd name="connsiteY25" fmla="*/ 52638 h 18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1736" h="1868598">
                <a:moveTo>
                  <a:pt x="450869" y="0"/>
                </a:moveTo>
                <a:lnTo>
                  <a:pt x="492611" y="52638"/>
                </a:lnTo>
                <a:cubicBezTo>
                  <a:pt x="713860" y="359618"/>
                  <a:pt x="861255" y="769067"/>
                  <a:pt x="894647" y="1225278"/>
                </a:cubicBezTo>
                <a:lnTo>
                  <a:pt x="901596" y="1416229"/>
                </a:lnTo>
                <a:lnTo>
                  <a:pt x="901595" y="1416229"/>
                </a:lnTo>
                <a:lnTo>
                  <a:pt x="901736" y="1420099"/>
                </a:lnTo>
                <a:lnTo>
                  <a:pt x="892724" y="1509500"/>
                </a:lnTo>
                <a:cubicBezTo>
                  <a:pt x="850788" y="1714437"/>
                  <a:pt x="669460" y="1868598"/>
                  <a:pt x="452126" y="1868598"/>
                </a:cubicBezTo>
                <a:lnTo>
                  <a:pt x="450868" y="1868471"/>
                </a:lnTo>
                <a:lnTo>
                  <a:pt x="450868" y="1346995"/>
                </a:lnTo>
                <a:lnTo>
                  <a:pt x="450868" y="969255"/>
                </a:lnTo>
                <a:lnTo>
                  <a:pt x="450868" y="664370"/>
                </a:lnTo>
                <a:lnTo>
                  <a:pt x="450869" y="664370"/>
                </a:lnTo>
                <a:close/>
                <a:moveTo>
                  <a:pt x="450867" y="0"/>
                </a:moveTo>
                <a:lnTo>
                  <a:pt x="450867" y="664370"/>
                </a:lnTo>
                <a:lnTo>
                  <a:pt x="450868" y="664370"/>
                </a:lnTo>
                <a:lnTo>
                  <a:pt x="450868" y="969255"/>
                </a:lnTo>
                <a:lnTo>
                  <a:pt x="450868" y="1346995"/>
                </a:lnTo>
                <a:lnTo>
                  <a:pt x="450868" y="1868471"/>
                </a:lnTo>
                <a:lnTo>
                  <a:pt x="449610" y="1868598"/>
                </a:lnTo>
                <a:cubicBezTo>
                  <a:pt x="232276" y="1868598"/>
                  <a:pt x="50948" y="1714437"/>
                  <a:pt x="9012" y="1509500"/>
                </a:cubicBezTo>
                <a:lnTo>
                  <a:pt x="0" y="1420099"/>
                </a:lnTo>
                <a:lnTo>
                  <a:pt x="141" y="1416229"/>
                </a:lnTo>
                <a:lnTo>
                  <a:pt x="140" y="1416229"/>
                </a:lnTo>
                <a:lnTo>
                  <a:pt x="7089" y="1225278"/>
                </a:lnTo>
                <a:cubicBezTo>
                  <a:pt x="40481" y="769067"/>
                  <a:pt x="187876" y="359618"/>
                  <a:pt x="409125" y="52638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52317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6CA7637-955F-4214-9C03-E6395CF4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4950949" y="3146234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8A903A2-0B8B-4216-A817-DFF713EE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623928" y="5885762"/>
            <a:ext cx="464739" cy="464739"/>
          </a:xfrm>
          <a:custGeom>
            <a:avLst/>
            <a:gdLst>
              <a:gd name="connsiteX0" fmla="*/ 464132 w 464739"/>
              <a:gd name="connsiteY0" fmla="*/ 463881 h 464739"/>
              <a:gd name="connsiteX1" fmla="*/ 463891 w 464739"/>
              <a:gd name="connsiteY1" fmla="*/ 463892 h 464739"/>
              <a:gd name="connsiteX2" fmla="*/ 463880 w 464739"/>
              <a:gd name="connsiteY2" fmla="*/ 464132 h 464739"/>
              <a:gd name="connsiteX3" fmla="*/ 463651 w 464739"/>
              <a:gd name="connsiteY3" fmla="*/ 463904 h 464739"/>
              <a:gd name="connsiteX4" fmla="*/ 446142 w 464739"/>
              <a:gd name="connsiteY4" fmla="*/ 464739 h 464739"/>
              <a:gd name="connsiteX5" fmla="*/ 130673 w 464739"/>
              <a:gd name="connsiteY5" fmla="*/ 334067 h 464739"/>
              <a:gd name="connsiteX6" fmla="*/ 0 w 464739"/>
              <a:gd name="connsiteY6" fmla="*/ 18597 h 464739"/>
              <a:gd name="connsiteX7" fmla="*/ 836 w 464739"/>
              <a:gd name="connsiteY7" fmla="*/ 1089 h 464739"/>
              <a:gd name="connsiteX8" fmla="*/ 607 w 464739"/>
              <a:gd name="connsiteY8" fmla="*/ 859 h 464739"/>
              <a:gd name="connsiteX9" fmla="*/ 848 w 464739"/>
              <a:gd name="connsiteY9" fmla="*/ 848 h 464739"/>
              <a:gd name="connsiteX10" fmla="*/ 859 w 464739"/>
              <a:gd name="connsiteY10" fmla="*/ 607 h 464739"/>
              <a:gd name="connsiteX11" fmla="*/ 1089 w 464739"/>
              <a:gd name="connsiteY11" fmla="*/ 836 h 464739"/>
              <a:gd name="connsiteX12" fmla="*/ 18597 w 464739"/>
              <a:gd name="connsiteY12" fmla="*/ 0 h 464739"/>
              <a:gd name="connsiteX13" fmla="*/ 334067 w 464739"/>
              <a:gd name="connsiteY13" fmla="*/ 130672 h 464739"/>
              <a:gd name="connsiteX14" fmla="*/ 464739 w 464739"/>
              <a:gd name="connsiteY14" fmla="*/ 446142 h 464739"/>
              <a:gd name="connsiteX15" fmla="*/ 463903 w 464739"/>
              <a:gd name="connsiteY15" fmla="*/ 463652 h 46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739" h="464739">
                <a:moveTo>
                  <a:pt x="464132" y="463881"/>
                </a:moveTo>
                <a:lnTo>
                  <a:pt x="463891" y="463892"/>
                </a:lnTo>
                <a:lnTo>
                  <a:pt x="463880" y="464132"/>
                </a:lnTo>
                <a:lnTo>
                  <a:pt x="463651" y="463904"/>
                </a:lnTo>
                <a:lnTo>
                  <a:pt x="446142" y="464739"/>
                </a:lnTo>
                <a:cubicBezTo>
                  <a:pt x="331965" y="464739"/>
                  <a:pt x="217787" y="421182"/>
                  <a:pt x="130673" y="334067"/>
                </a:cubicBezTo>
                <a:cubicBezTo>
                  <a:pt x="43558" y="246953"/>
                  <a:pt x="1" y="132775"/>
                  <a:pt x="0" y="18597"/>
                </a:cubicBezTo>
                <a:lnTo>
                  <a:pt x="836" y="1089"/>
                </a:lnTo>
                <a:lnTo>
                  <a:pt x="607" y="859"/>
                </a:lnTo>
                <a:lnTo>
                  <a:pt x="848" y="848"/>
                </a:lnTo>
                <a:lnTo>
                  <a:pt x="859" y="607"/>
                </a:lnTo>
                <a:lnTo>
                  <a:pt x="1089" y="836"/>
                </a:lnTo>
                <a:lnTo>
                  <a:pt x="18597" y="0"/>
                </a:lnTo>
                <a:cubicBezTo>
                  <a:pt x="132775" y="0"/>
                  <a:pt x="246952" y="43557"/>
                  <a:pt x="334067" y="130672"/>
                </a:cubicBezTo>
                <a:cubicBezTo>
                  <a:pt x="421182" y="217787"/>
                  <a:pt x="464739" y="331964"/>
                  <a:pt x="464739" y="446142"/>
                </a:cubicBezTo>
                <a:lnTo>
                  <a:pt x="463903" y="4636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2BF4FD-1648-49E1-9633-03EBF24DA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944" y="499198"/>
            <a:ext cx="7703725" cy="5859899"/>
            <a:chOff x="23944" y="499198"/>
            <a:chExt cx="7703725" cy="585989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D861B82-2603-44FA-A020-4C5272F9F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3061384" y="1850821"/>
              <a:ext cx="1251490" cy="3474512"/>
              <a:chOff x="4934747" y="772269"/>
              <a:chExt cx="1251490" cy="3474512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65AED85-4BFF-4403-B824-639975E139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34747" y="772269"/>
                <a:ext cx="1251490" cy="2846995"/>
              </a:xfrm>
              <a:custGeom>
                <a:avLst/>
                <a:gdLst>
                  <a:gd name="connsiteX0" fmla="*/ 625745 w 1251490"/>
                  <a:gd name="connsiteY0" fmla="*/ 0 h 2846995"/>
                  <a:gd name="connsiteX1" fmla="*/ 683662 w 1251490"/>
                  <a:gd name="connsiteY1" fmla="*/ 52638 h 2846995"/>
                  <a:gd name="connsiteX2" fmla="*/ 1251490 w 1251490"/>
                  <a:gd name="connsiteY2" fmla="*/ 1423497 h 2846995"/>
                  <a:gd name="connsiteX3" fmla="*/ 683662 w 1251490"/>
                  <a:gd name="connsiteY3" fmla="*/ 2794356 h 2846995"/>
                  <a:gd name="connsiteX4" fmla="*/ 625745 w 1251490"/>
                  <a:gd name="connsiteY4" fmla="*/ 2846995 h 2846995"/>
                  <a:gd name="connsiteX5" fmla="*/ 567828 w 1251490"/>
                  <a:gd name="connsiteY5" fmla="*/ 2794357 h 2846995"/>
                  <a:gd name="connsiteX6" fmla="*/ 0 w 1251490"/>
                  <a:gd name="connsiteY6" fmla="*/ 1423498 h 2846995"/>
                  <a:gd name="connsiteX7" fmla="*/ 567828 w 1251490"/>
                  <a:gd name="connsiteY7" fmla="*/ 52639 h 284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90" h="2846995">
                    <a:moveTo>
                      <a:pt x="625745" y="0"/>
                    </a:moveTo>
                    <a:lnTo>
                      <a:pt x="683662" y="52638"/>
                    </a:lnTo>
                    <a:cubicBezTo>
                      <a:pt x="1034495" y="403472"/>
                      <a:pt x="1251490" y="888144"/>
                      <a:pt x="1251490" y="1423497"/>
                    </a:cubicBezTo>
                    <a:cubicBezTo>
                      <a:pt x="1251490" y="1958851"/>
                      <a:pt x="1034495" y="2443522"/>
                      <a:pt x="683662" y="2794356"/>
                    </a:cubicBezTo>
                    <a:lnTo>
                      <a:pt x="625745" y="2846995"/>
                    </a:lnTo>
                    <a:lnTo>
                      <a:pt x="567828" y="2794357"/>
                    </a:lnTo>
                    <a:cubicBezTo>
                      <a:pt x="216995" y="2443523"/>
                      <a:pt x="0" y="1958851"/>
                      <a:pt x="0" y="1423498"/>
                    </a:cubicBezTo>
                    <a:cubicBezTo>
                      <a:pt x="0" y="888144"/>
                      <a:pt x="216995" y="403473"/>
                      <a:pt x="567828" y="52639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8B554E7-2299-4997-B803-6640B152B5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560492" y="772269"/>
                <a:ext cx="0" cy="34745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tangle 5">
                <a:extLst>
                  <a:ext uri="{FF2B5EF4-FFF2-40B4-BE49-F238E27FC236}">
                    <a16:creationId xmlns:a16="http://schemas.microsoft.com/office/drawing/2014/main" id="{BADEAAFA-33A1-4D19-936B-540432AA46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5137327" y="2088695"/>
                <a:ext cx="846331" cy="846331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93" name="Rectangle 5">
                <a:extLst>
                  <a:ext uri="{FF2B5EF4-FFF2-40B4-BE49-F238E27FC236}">
                    <a16:creationId xmlns:a16="http://schemas.microsoft.com/office/drawing/2014/main" id="{D54A337F-DA37-47AC-8331-1E0997DC4B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5137327" y="1455530"/>
                <a:ext cx="846331" cy="846331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94" name="Rectangle 5">
                <a:extLst>
                  <a:ext uri="{FF2B5EF4-FFF2-40B4-BE49-F238E27FC236}">
                    <a16:creationId xmlns:a16="http://schemas.microsoft.com/office/drawing/2014/main" id="{A9DFC908-5933-4655-BAB7-A8B26D98F0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5241547" y="1073977"/>
                <a:ext cx="637890" cy="637890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7070C6-E521-4A87-8FE6-EBCA09B6F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3944" y="645179"/>
              <a:ext cx="4487128" cy="5713918"/>
              <a:chOff x="23944" y="645179"/>
              <a:chExt cx="4487128" cy="5713918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E0B7002-AB4B-494F-916E-4701C993C4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471900" y="4361866"/>
                <a:ext cx="1785983" cy="2208479"/>
                <a:chOff x="2725201" y="4453039"/>
                <a:chExt cx="1785983" cy="2208479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B5175423-ADEA-40BC-988E-FF9F0A2F134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3618192" y="4453039"/>
                  <a:ext cx="0" cy="22084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7D428CA7-D926-4589-858A-63363790639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2738439" y="5243393"/>
                  <a:ext cx="17609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90F4D28B-0D72-457F-B004-9AE31C63E2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2725201" y="4861779"/>
                  <a:ext cx="1785983" cy="1799739"/>
                </a:xfrm>
                <a:custGeom>
                  <a:avLst/>
                  <a:gdLst>
                    <a:gd name="connsiteX0" fmla="*/ 440819 w 1785983"/>
                    <a:gd name="connsiteY0" fmla="*/ 59 h 1799739"/>
                    <a:gd name="connsiteX1" fmla="*/ 845918 w 1785983"/>
                    <a:gd name="connsiteY1" fmla="*/ 261596 h 1799739"/>
                    <a:gd name="connsiteX2" fmla="*/ 892992 w 1785983"/>
                    <a:gd name="connsiteY2" fmla="*/ 360758 h 1799739"/>
                    <a:gd name="connsiteX3" fmla="*/ 892992 w 1785983"/>
                    <a:gd name="connsiteY3" fmla="*/ 365372 h 1799739"/>
                    <a:gd name="connsiteX4" fmla="*/ 940065 w 1785983"/>
                    <a:gd name="connsiteY4" fmla="*/ 266212 h 1799739"/>
                    <a:gd name="connsiteX5" fmla="*/ 1406106 w 1785983"/>
                    <a:gd name="connsiteY5" fmla="*/ 8338 h 1799739"/>
                    <a:gd name="connsiteX6" fmla="*/ 1022901 w 1785983"/>
                    <a:gd name="connsiteY6" fmla="*/ 1699451 h 1799739"/>
                    <a:gd name="connsiteX7" fmla="*/ 892991 w 1785983"/>
                    <a:gd name="connsiteY7" fmla="*/ 1799739 h 1799739"/>
                    <a:gd name="connsiteX8" fmla="*/ 892991 w 1785983"/>
                    <a:gd name="connsiteY8" fmla="*/ 1795123 h 1799739"/>
                    <a:gd name="connsiteX9" fmla="*/ 763082 w 1785983"/>
                    <a:gd name="connsiteY9" fmla="*/ 1694835 h 1799739"/>
                    <a:gd name="connsiteX10" fmla="*/ 379877 w 1785983"/>
                    <a:gd name="connsiteY10" fmla="*/ 3722 h 1799739"/>
                    <a:gd name="connsiteX11" fmla="*/ 440819 w 1785983"/>
                    <a:gd name="connsiteY11" fmla="*/ 59 h 1799739"/>
                    <a:gd name="connsiteX0" fmla="*/ 440819 w 1785983"/>
                    <a:gd name="connsiteY0" fmla="*/ 59 h 1849891"/>
                    <a:gd name="connsiteX1" fmla="*/ 845918 w 1785983"/>
                    <a:gd name="connsiteY1" fmla="*/ 261596 h 1849891"/>
                    <a:gd name="connsiteX2" fmla="*/ 892992 w 1785983"/>
                    <a:gd name="connsiteY2" fmla="*/ 360758 h 1849891"/>
                    <a:gd name="connsiteX3" fmla="*/ 892992 w 1785983"/>
                    <a:gd name="connsiteY3" fmla="*/ 365372 h 1849891"/>
                    <a:gd name="connsiteX4" fmla="*/ 940065 w 1785983"/>
                    <a:gd name="connsiteY4" fmla="*/ 266212 h 1849891"/>
                    <a:gd name="connsiteX5" fmla="*/ 1406106 w 1785983"/>
                    <a:gd name="connsiteY5" fmla="*/ 8338 h 1849891"/>
                    <a:gd name="connsiteX6" fmla="*/ 1022901 w 1785983"/>
                    <a:gd name="connsiteY6" fmla="*/ 1699451 h 1849891"/>
                    <a:gd name="connsiteX7" fmla="*/ 892991 w 1785983"/>
                    <a:gd name="connsiteY7" fmla="*/ 1799739 h 1849891"/>
                    <a:gd name="connsiteX8" fmla="*/ 838223 w 1785983"/>
                    <a:gd name="connsiteY8" fmla="*/ 1849891 h 1849891"/>
                    <a:gd name="connsiteX9" fmla="*/ 763082 w 1785983"/>
                    <a:gd name="connsiteY9" fmla="*/ 1694835 h 1849891"/>
                    <a:gd name="connsiteX10" fmla="*/ 379877 w 1785983"/>
                    <a:gd name="connsiteY10" fmla="*/ 3722 h 1849891"/>
                    <a:gd name="connsiteX11" fmla="*/ 440819 w 1785983"/>
                    <a:gd name="connsiteY11" fmla="*/ 59 h 1849891"/>
                    <a:gd name="connsiteX0" fmla="*/ 440819 w 1785983"/>
                    <a:gd name="connsiteY0" fmla="*/ 59 h 1799739"/>
                    <a:gd name="connsiteX1" fmla="*/ 845918 w 1785983"/>
                    <a:gd name="connsiteY1" fmla="*/ 261596 h 1799739"/>
                    <a:gd name="connsiteX2" fmla="*/ 892992 w 1785983"/>
                    <a:gd name="connsiteY2" fmla="*/ 360758 h 1799739"/>
                    <a:gd name="connsiteX3" fmla="*/ 892992 w 1785983"/>
                    <a:gd name="connsiteY3" fmla="*/ 365372 h 1799739"/>
                    <a:gd name="connsiteX4" fmla="*/ 940065 w 1785983"/>
                    <a:gd name="connsiteY4" fmla="*/ 266212 h 1799739"/>
                    <a:gd name="connsiteX5" fmla="*/ 1406106 w 1785983"/>
                    <a:gd name="connsiteY5" fmla="*/ 8338 h 1799739"/>
                    <a:gd name="connsiteX6" fmla="*/ 1022901 w 1785983"/>
                    <a:gd name="connsiteY6" fmla="*/ 1699451 h 1799739"/>
                    <a:gd name="connsiteX7" fmla="*/ 892991 w 1785983"/>
                    <a:gd name="connsiteY7" fmla="*/ 1799739 h 1799739"/>
                    <a:gd name="connsiteX8" fmla="*/ 763082 w 1785983"/>
                    <a:gd name="connsiteY8" fmla="*/ 1694835 h 1799739"/>
                    <a:gd name="connsiteX9" fmla="*/ 379877 w 1785983"/>
                    <a:gd name="connsiteY9" fmla="*/ 3722 h 1799739"/>
                    <a:gd name="connsiteX10" fmla="*/ 440819 w 1785983"/>
                    <a:gd name="connsiteY10" fmla="*/ 59 h 1799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85983" h="1799739">
                      <a:moveTo>
                        <a:pt x="440819" y="59"/>
                      </a:moveTo>
                      <a:cubicBezTo>
                        <a:pt x="584367" y="2557"/>
                        <a:pt x="735105" y="83293"/>
                        <a:pt x="845918" y="261596"/>
                      </a:cubicBezTo>
                      <a:lnTo>
                        <a:pt x="892992" y="360758"/>
                      </a:lnTo>
                      <a:lnTo>
                        <a:pt x="892992" y="365372"/>
                      </a:lnTo>
                      <a:lnTo>
                        <a:pt x="940065" y="266212"/>
                      </a:lnTo>
                      <a:cubicBezTo>
                        <a:pt x="1066709" y="62437"/>
                        <a:pt x="1245499" y="-13903"/>
                        <a:pt x="1406106" y="8338"/>
                      </a:cubicBezTo>
                      <a:cubicBezTo>
                        <a:pt x="1827702" y="66720"/>
                        <a:pt x="2124001" y="804388"/>
                        <a:pt x="1022901" y="1699451"/>
                      </a:cubicBezTo>
                      <a:lnTo>
                        <a:pt x="892991" y="1799739"/>
                      </a:lnTo>
                      <a:lnTo>
                        <a:pt x="763082" y="1694835"/>
                      </a:lnTo>
                      <a:cubicBezTo>
                        <a:pt x="-338018" y="799772"/>
                        <a:pt x="-41719" y="62104"/>
                        <a:pt x="379877" y="3722"/>
                      </a:cubicBezTo>
                      <a:cubicBezTo>
                        <a:pt x="399953" y="942"/>
                        <a:pt x="420313" y="-298"/>
                        <a:pt x="440819" y="59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ell MT" panose="02020503060305020303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30">
                  <a:extLst>
                    <a:ext uri="{FF2B5EF4-FFF2-40B4-BE49-F238E27FC236}">
                      <a16:creationId xmlns:a16="http://schemas.microsoft.com/office/drawing/2014/main" id="{DFBB4C7C-5FD1-4B8C-929F-6E44D89BAC4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3124232" y="5447997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0">
                  <a:extLst>
                    <a:ext uri="{FF2B5EF4-FFF2-40B4-BE49-F238E27FC236}">
                      <a16:creationId xmlns:a16="http://schemas.microsoft.com/office/drawing/2014/main" id="{CB9D3C3C-9CED-4F86-AC63-A216CA14896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3315029" y="5983110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4273DB4-C22A-479C-B548-FDBC3D331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6200000">
                <a:off x="1580551" y="3113335"/>
                <a:ext cx="571820" cy="1620000"/>
                <a:chOff x="8482785" y="4330454"/>
                <a:chExt cx="571820" cy="1620000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35C67705-3BFB-4790-926B-EA8B0C6914C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8482785" y="4333632"/>
                  <a:ext cx="571820" cy="1311956"/>
                </a:xfrm>
                <a:custGeom>
                  <a:avLst/>
                  <a:gdLst>
                    <a:gd name="connsiteX0" fmla="*/ 282417 w 571820"/>
                    <a:gd name="connsiteY0" fmla="*/ 0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17" fmla="*/ 282417 w 571820"/>
                    <a:gd name="connsiteY17" fmla="*/ 6349 h 1316717"/>
                    <a:gd name="connsiteX0" fmla="*/ 282417 w 571820"/>
                    <a:gd name="connsiteY0" fmla="*/ 6349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17" fmla="*/ 282417 w 571820"/>
                    <a:gd name="connsiteY17" fmla="*/ 6349 h 1316717"/>
                    <a:gd name="connsiteX0" fmla="*/ 262617 w 571820"/>
                    <a:gd name="connsiteY0" fmla="*/ 24345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0" fmla="*/ 262617 w 571820"/>
                    <a:gd name="connsiteY0" fmla="*/ 24345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309203 w 571820"/>
                    <a:gd name="connsiteY4" fmla="*/ 24345 h 1316717"/>
                    <a:gd name="connsiteX5" fmla="*/ 571820 w 571820"/>
                    <a:gd name="connsiteY5" fmla="*/ 658359 h 1316717"/>
                    <a:gd name="connsiteX6" fmla="*/ 309203 w 571820"/>
                    <a:gd name="connsiteY6" fmla="*/ 1292372 h 1316717"/>
                    <a:gd name="connsiteX7" fmla="*/ 289403 w 571820"/>
                    <a:gd name="connsiteY7" fmla="*/ 1310368 h 1316717"/>
                    <a:gd name="connsiteX8" fmla="*/ 289403 w 571820"/>
                    <a:gd name="connsiteY8" fmla="*/ 1316717 h 1316717"/>
                    <a:gd name="connsiteX9" fmla="*/ 287393 w 571820"/>
                    <a:gd name="connsiteY9" fmla="*/ 1314890 h 1316717"/>
                    <a:gd name="connsiteX10" fmla="*/ 285910 w 571820"/>
                    <a:gd name="connsiteY10" fmla="*/ 1313542 h 1316717"/>
                    <a:gd name="connsiteX11" fmla="*/ 282417 w 571820"/>
                    <a:gd name="connsiteY11" fmla="*/ 1316717 h 1316717"/>
                    <a:gd name="connsiteX12" fmla="*/ 282417 w 571820"/>
                    <a:gd name="connsiteY12" fmla="*/ 1310367 h 1316717"/>
                    <a:gd name="connsiteX13" fmla="*/ 262617 w 571820"/>
                    <a:gd name="connsiteY13" fmla="*/ 1292372 h 1316717"/>
                    <a:gd name="connsiteX14" fmla="*/ 0 w 571820"/>
                    <a:gd name="connsiteY14" fmla="*/ 658358 h 1316717"/>
                    <a:gd name="connsiteX15" fmla="*/ 262617 w 571820"/>
                    <a:gd name="connsiteY15" fmla="*/ 24345 h 1316717"/>
                    <a:gd name="connsiteX0" fmla="*/ 262617 w 571820"/>
                    <a:gd name="connsiteY0" fmla="*/ 22518 h 1314890"/>
                    <a:gd name="connsiteX1" fmla="*/ 285910 w 571820"/>
                    <a:gd name="connsiteY1" fmla="*/ 1348 h 1314890"/>
                    <a:gd name="connsiteX2" fmla="*/ 287393 w 571820"/>
                    <a:gd name="connsiteY2" fmla="*/ 0 h 1314890"/>
                    <a:gd name="connsiteX3" fmla="*/ 309203 w 571820"/>
                    <a:gd name="connsiteY3" fmla="*/ 22518 h 1314890"/>
                    <a:gd name="connsiteX4" fmla="*/ 571820 w 571820"/>
                    <a:gd name="connsiteY4" fmla="*/ 656532 h 1314890"/>
                    <a:gd name="connsiteX5" fmla="*/ 309203 w 571820"/>
                    <a:gd name="connsiteY5" fmla="*/ 1290545 h 1314890"/>
                    <a:gd name="connsiteX6" fmla="*/ 289403 w 571820"/>
                    <a:gd name="connsiteY6" fmla="*/ 1308541 h 1314890"/>
                    <a:gd name="connsiteX7" fmla="*/ 289403 w 571820"/>
                    <a:gd name="connsiteY7" fmla="*/ 1314890 h 1314890"/>
                    <a:gd name="connsiteX8" fmla="*/ 287393 w 571820"/>
                    <a:gd name="connsiteY8" fmla="*/ 1313063 h 1314890"/>
                    <a:gd name="connsiteX9" fmla="*/ 285910 w 571820"/>
                    <a:gd name="connsiteY9" fmla="*/ 1311715 h 1314890"/>
                    <a:gd name="connsiteX10" fmla="*/ 282417 w 571820"/>
                    <a:gd name="connsiteY10" fmla="*/ 1314890 h 1314890"/>
                    <a:gd name="connsiteX11" fmla="*/ 282417 w 571820"/>
                    <a:gd name="connsiteY11" fmla="*/ 1308540 h 1314890"/>
                    <a:gd name="connsiteX12" fmla="*/ 262617 w 571820"/>
                    <a:gd name="connsiteY12" fmla="*/ 1290545 h 1314890"/>
                    <a:gd name="connsiteX13" fmla="*/ 0 w 571820"/>
                    <a:gd name="connsiteY13" fmla="*/ 656531 h 1314890"/>
                    <a:gd name="connsiteX14" fmla="*/ 262617 w 571820"/>
                    <a:gd name="connsiteY14" fmla="*/ 22518 h 1314890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82417 w 571820"/>
                    <a:gd name="connsiteY9" fmla="*/ 1313542 h 1313542"/>
                    <a:gd name="connsiteX10" fmla="*/ 282417 w 571820"/>
                    <a:gd name="connsiteY10" fmla="*/ 1307192 h 1313542"/>
                    <a:gd name="connsiteX11" fmla="*/ 262617 w 571820"/>
                    <a:gd name="connsiteY11" fmla="*/ 1289197 h 1313542"/>
                    <a:gd name="connsiteX12" fmla="*/ 0 w 571820"/>
                    <a:gd name="connsiteY12" fmla="*/ 655183 h 1313542"/>
                    <a:gd name="connsiteX13" fmla="*/ 262617 w 571820"/>
                    <a:gd name="connsiteY13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82417 w 571820"/>
                    <a:gd name="connsiteY9" fmla="*/ 1313542 h 1313542"/>
                    <a:gd name="connsiteX10" fmla="*/ 262617 w 571820"/>
                    <a:gd name="connsiteY10" fmla="*/ 1289197 h 1313542"/>
                    <a:gd name="connsiteX11" fmla="*/ 0 w 571820"/>
                    <a:gd name="connsiteY11" fmla="*/ 655183 h 1313542"/>
                    <a:gd name="connsiteX12" fmla="*/ 262617 w 571820"/>
                    <a:gd name="connsiteY12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62617 w 571820"/>
                    <a:gd name="connsiteY9" fmla="*/ 1289197 h 1313542"/>
                    <a:gd name="connsiteX10" fmla="*/ 0 w 571820"/>
                    <a:gd name="connsiteY10" fmla="*/ 655183 h 1313542"/>
                    <a:gd name="connsiteX11" fmla="*/ 262617 w 571820"/>
                    <a:gd name="connsiteY11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62617 w 571820"/>
                    <a:gd name="connsiteY8" fmla="*/ 1289197 h 1313542"/>
                    <a:gd name="connsiteX9" fmla="*/ 0 w 571820"/>
                    <a:gd name="connsiteY9" fmla="*/ 655183 h 1313542"/>
                    <a:gd name="connsiteX10" fmla="*/ 262617 w 571820"/>
                    <a:gd name="connsiteY10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62617 w 571820"/>
                    <a:gd name="connsiteY7" fmla="*/ 1289197 h 1313542"/>
                    <a:gd name="connsiteX8" fmla="*/ 0 w 571820"/>
                    <a:gd name="connsiteY8" fmla="*/ 655183 h 1313542"/>
                    <a:gd name="connsiteX9" fmla="*/ 262617 w 571820"/>
                    <a:gd name="connsiteY9" fmla="*/ 21170 h 1313542"/>
                    <a:gd name="connsiteX0" fmla="*/ 262617 w 571820"/>
                    <a:gd name="connsiteY0" fmla="*/ 21170 h 1364739"/>
                    <a:gd name="connsiteX1" fmla="*/ 285910 w 571820"/>
                    <a:gd name="connsiteY1" fmla="*/ 0 h 1364739"/>
                    <a:gd name="connsiteX2" fmla="*/ 309203 w 571820"/>
                    <a:gd name="connsiteY2" fmla="*/ 21170 h 1364739"/>
                    <a:gd name="connsiteX3" fmla="*/ 571820 w 571820"/>
                    <a:gd name="connsiteY3" fmla="*/ 655184 h 1364739"/>
                    <a:gd name="connsiteX4" fmla="*/ 309203 w 571820"/>
                    <a:gd name="connsiteY4" fmla="*/ 1289197 h 1364739"/>
                    <a:gd name="connsiteX5" fmla="*/ 289403 w 571820"/>
                    <a:gd name="connsiteY5" fmla="*/ 1307193 h 1364739"/>
                    <a:gd name="connsiteX6" fmla="*/ 177485 w 571820"/>
                    <a:gd name="connsiteY6" fmla="*/ 1364739 h 1364739"/>
                    <a:gd name="connsiteX7" fmla="*/ 262617 w 571820"/>
                    <a:gd name="connsiteY7" fmla="*/ 1289197 h 1364739"/>
                    <a:gd name="connsiteX8" fmla="*/ 0 w 571820"/>
                    <a:gd name="connsiteY8" fmla="*/ 655183 h 1364739"/>
                    <a:gd name="connsiteX9" fmla="*/ 262617 w 571820"/>
                    <a:gd name="connsiteY9" fmla="*/ 21170 h 1364739"/>
                    <a:gd name="connsiteX0" fmla="*/ 262617 w 571820"/>
                    <a:gd name="connsiteY0" fmla="*/ 21170 h 1364739"/>
                    <a:gd name="connsiteX1" fmla="*/ 285910 w 571820"/>
                    <a:gd name="connsiteY1" fmla="*/ 0 h 1364739"/>
                    <a:gd name="connsiteX2" fmla="*/ 309203 w 571820"/>
                    <a:gd name="connsiteY2" fmla="*/ 21170 h 1364739"/>
                    <a:gd name="connsiteX3" fmla="*/ 571820 w 571820"/>
                    <a:gd name="connsiteY3" fmla="*/ 655184 h 1364739"/>
                    <a:gd name="connsiteX4" fmla="*/ 309203 w 571820"/>
                    <a:gd name="connsiteY4" fmla="*/ 1289197 h 1364739"/>
                    <a:gd name="connsiteX5" fmla="*/ 285832 w 571820"/>
                    <a:gd name="connsiteY5" fmla="*/ 1311956 h 1364739"/>
                    <a:gd name="connsiteX6" fmla="*/ 177485 w 571820"/>
                    <a:gd name="connsiteY6" fmla="*/ 1364739 h 1364739"/>
                    <a:gd name="connsiteX7" fmla="*/ 262617 w 571820"/>
                    <a:gd name="connsiteY7" fmla="*/ 1289197 h 1364739"/>
                    <a:gd name="connsiteX8" fmla="*/ 0 w 571820"/>
                    <a:gd name="connsiteY8" fmla="*/ 655183 h 1364739"/>
                    <a:gd name="connsiteX9" fmla="*/ 262617 w 571820"/>
                    <a:gd name="connsiteY9" fmla="*/ 21170 h 1364739"/>
                    <a:gd name="connsiteX0" fmla="*/ 262617 w 571820"/>
                    <a:gd name="connsiteY0" fmla="*/ 21170 h 1311956"/>
                    <a:gd name="connsiteX1" fmla="*/ 285910 w 571820"/>
                    <a:gd name="connsiteY1" fmla="*/ 0 h 1311956"/>
                    <a:gd name="connsiteX2" fmla="*/ 309203 w 571820"/>
                    <a:gd name="connsiteY2" fmla="*/ 21170 h 1311956"/>
                    <a:gd name="connsiteX3" fmla="*/ 571820 w 571820"/>
                    <a:gd name="connsiteY3" fmla="*/ 655184 h 1311956"/>
                    <a:gd name="connsiteX4" fmla="*/ 309203 w 571820"/>
                    <a:gd name="connsiteY4" fmla="*/ 1289197 h 1311956"/>
                    <a:gd name="connsiteX5" fmla="*/ 285832 w 571820"/>
                    <a:gd name="connsiteY5" fmla="*/ 1311956 h 1311956"/>
                    <a:gd name="connsiteX6" fmla="*/ 262617 w 571820"/>
                    <a:gd name="connsiteY6" fmla="*/ 1289197 h 1311956"/>
                    <a:gd name="connsiteX7" fmla="*/ 0 w 571820"/>
                    <a:gd name="connsiteY7" fmla="*/ 655183 h 1311956"/>
                    <a:gd name="connsiteX8" fmla="*/ 262617 w 571820"/>
                    <a:gd name="connsiteY8" fmla="*/ 21170 h 1311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1820" h="1311956">
                      <a:moveTo>
                        <a:pt x="262617" y="21170"/>
                      </a:moveTo>
                      <a:lnTo>
                        <a:pt x="285910" y="0"/>
                      </a:lnTo>
                      <a:lnTo>
                        <a:pt x="309203" y="21170"/>
                      </a:lnTo>
                      <a:cubicBezTo>
                        <a:pt x="471461" y="183428"/>
                        <a:pt x="571820" y="407586"/>
                        <a:pt x="571820" y="655184"/>
                      </a:cubicBezTo>
                      <a:cubicBezTo>
                        <a:pt x="571820" y="902781"/>
                        <a:pt x="471461" y="1126939"/>
                        <a:pt x="309203" y="1289197"/>
                      </a:cubicBezTo>
                      <a:lnTo>
                        <a:pt x="285832" y="1311956"/>
                      </a:lnTo>
                      <a:lnTo>
                        <a:pt x="262617" y="1289197"/>
                      </a:lnTo>
                      <a:cubicBezTo>
                        <a:pt x="100359" y="1126938"/>
                        <a:pt x="0" y="902781"/>
                        <a:pt x="0" y="655183"/>
                      </a:cubicBezTo>
                      <a:cubicBezTo>
                        <a:pt x="0" y="407586"/>
                        <a:pt x="100359" y="183428"/>
                        <a:pt x="262617" y="21170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A24DBCB-7397-4C8D-A70D-4468A4555B1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8768695" y="4330454"/>
                  <a:ext cx="0" cy="162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C361E42-5D20-45DB-ACED-2CE4711816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 flipH="1" flipV="1">
                <a:off x="717090" y="150866"/>
                <a:ext cx="2287608" cy="3673900"/>
                <a:chOff x="-6080955" y="3437416"/>
                <a:chExt cx="2287608" cy="3673900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4DAD8710-478E-4D63-8EA2-CA4CBB79757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-4937151" y="4754133"/>
                  <a:ext cx="0" cy="235718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8A3B355B-1AE2-4169-8E30-9B6D18FFB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0800000" flipH="1">
                  <a:off x="-5226554" y="3437416"/>
                  <a:ext cx="571820" cy="1316717"/>
                </a:xfrm>
                <a:custGeom>
                  <a:avLst/>
                  <a:gdLst>
                    <a:gd name="connsiteX0" fmla="*/ 282417 w 571820"/>
                    <a:gd name="connsiteY0" fmla="*/ 1316717 h 1316717"/>
                    <a:gd name="connsiteX1" fmla="*/ 285910 w 571820"/>
                    <a:gd name="connsiteY1" fmla="*/ 1313542 h 1316717"/>
                    <a:gd name="connsiteX2" fmla="*/ 289403 w 571820"/>
                    <a:gd name="connsiteY2" fmla="*/ 1316717 h 1316717"/>
                    <a:gd name="connsiteX3" fmla="*/ 289403 w 571820"/>
                    <a:gd name="connsiteY3" fmla="*/ 1310368 h 1316717"/>
                    <a:gd name="connsiteX4" fmla="*/ 309203 w 571820"/>
                    <a:gd name="connsiteY4" fmla="*/ 1292372 h 1316717"/>
                    <a:gd name="connsiteX5" fmla="*/ 571820 w 571820"/>
                    <a:gd name="connsiteY5" fmla="*/ 658358 h 1316717"/>
                    <a:gd name="connsiteX6" fmla="*/ 309203 w 571820"/>
                    <a:gd name="connsiteY6" fmla="*/ 24345 h 1316717"/>
                    <a:gd name="connsiteX7" fmla="*/ 289403 w 571820"/>
                    <a:gd name="connsiteY7" fmla="*/ 6349 h 1316717"/>
                    <a:gd name="connsiteX8" fmla="*/ 289403 w 571820"/>
                    <a:gd name="connsiteY8" fmla="*/ 0 h 1316717"/>
                    <a:gd name="connsiteX9" fmla="*/ 285910 w 571820"/>
                    <a:gd name="connsiteY9" fmla="*/ 3175 h 1316717"/>
                    <a:gd name="connsiteX10" fmla="*/ 282417 w 571820"/>
                    <a:gd name="connsiteY10" fmla="*/ 0 h 1316717"/>
                    <a:gd name="connsiteX11" fmla="*/ 282417 w 571820"/>
                    <a:gd name="connsiteY11" fmla="*/ 6350 h 1316717"/>
                    <a:gd name="connsiteX12" fmla="*/ 262617 w 571820"/>
                    <a:gd name="connsiteY12" fmla="*/ 24345 h 1316717"/>
                    <a:gd name="connsiteX13" fmla="*/ 0 w 571820"/>
                    <a:gd name="connsiteY13" fmla="*/ 658359 h 1316717"/>
                    <a:gd name="connsiteX14" fmla="*/ 262617 w 571820"/>
                    <a:gd name="connsiteY14" fmla="*/ 1292372 h 1316717"/>
                    <a:gd name="connsiteX15" fmla="*/ 282417 w 571820"/>
                    <a:gd name="connsiteY15" fmla="*/ 1310368 h 1316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1820" h="1316717">
                      <a:moveTo>
                        <a:pt x="282417" y="1316717"/>
                      </a:moveTo>
                      <a:lnTo>
                        <a:pt x="285910" y="1313542"/>
                      </a:lnTo>
                      <a:lnTo>
                        <a:pt x="289403" y="1316717"/>
                      </a:lnTo>
                      <a:lnTo>
                        <a:pt x="289403" y="1310368"/>
                      </a:lnTo>
                      <a:lnTo>
                        <a:pt x="309203" y="1292372"/>
                      </a:lnTo>
                      <a:cubicBezTo>
                        <a:pt x="471461" y="1130114"/>
                        <a:pt x="571820" y="905956"/>
                        <a:pt x="571820" y="658358"/>
                      </a:cubicBezTo>
                      <a:cubicBezTo>
                        <a:pt x="571820" y="410761"/>
                        <a:pt x="471461" y="186603"/>
                        <a:pt x="309203" y="24345"/>
                      </a:cubicBezTo>
                      <a:lnTo>
                        <a:pt x="289403" y="6349"/>
                      </a:lnTo>
                      <a:lnTo>
                        <a:pt x="289403" y="0"/>
                      </a:lnTo>
                      <a:lnTo>
                        <a:pt x="285910" y="3175"/>
                      </a:lnTo>
                      <a:lnTo>
                        <a:pt x="282417" y="0"/>
                      </a:lnTo>
                      <a:lnTo>
                        <a:pt x="282417" y="6350"/>
                      </a:lnTo>
                      <a:lnTo>
                        <a:pt x="262617" y="24345"/>
                      </a:lnTo>
                      <a:cubicBezTo>
                        <a:pt x="100359" y="186604"/>
                        <a:pt x="0" y="410761"/>
                        <a:pt x="0" y="658359"/>
                      </a:cubicBezTo>
                      <a:cubicBezTo>
                        <a:pt x="0" y="905956"/>
                        <a:pt x="100359" y="1130114"/>
                        <a:pt x="262617" y="1292372"/>
                      </a:cubicBezTo>
                      <a:lnTo>
                        <a:pt x="282417" y="131036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57580A75-2302-4A94-964C-A6925558B4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4476018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F443382-6A3C-4623-B2B4-33DBED0C22C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4476018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E00CDA90-8B09-4183-BBD8-BA102F6EB2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5190567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8A3B0325-7F4A-4E81-ADBC-57137692CBA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5190567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27E23346-F7D6-4FB2-94C6-868C22F8A01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5934581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5EA49D76-56F5-4664-A93D-3BE732496D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5934581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24565B1-A274-4CC1-A868-A78C1FEA4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622419" y="427549"/>
                <a:ext cx="464739" cy="900000"/>
                <a:chOff x="4511184" y="2651374"/>
                <a:chExt cx="464739" cy="900000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3E8510DB-26B7-486E-8046-8F91F618111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90C437F8-DD36-49E0-AC5E-16A8C62843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3982" y="2651374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35605049-F9D0-40DB-BD22-F8BE936A26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2980204" y="4326122"/>
                <a:ext cx="901736" cy="2160000"/>
                <a:chOff x="8217770" y="397306"/>
                <a:chExt cx="901736" cy="2160000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9A8DC3A9-5040-4869-BD48-A05B4A157BC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8668638" y="397306"/>
                  <a:ext cx="0" cy="216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0EAF335D-753B-48D6-A82A-F3EF5B29521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8217770" y="397306"/>
                  <a:ext cx="901736" cy="1868598"/>
                </a:xfrm>
                <a:custGeom>
                  <a:avLst/>
                  <a:gdLst>
                    <a:gd name="connsiteX0" fmla="*/ 450869 w 901736"/>
                    <a:gd name="connsiteY0" fmla="*/ 0 h 1868598"/>
                    <a:gd name="connsiteX1" fmla="*/ 450868 w 901736"/>
                    <a:gd name="connsiteY1" fmla="*/ 0 h 1868598"/>
                    <a:gd name="connsiteX2" fmla="*/ 450867 w 901736"/>
                    <a:gd name="connsiteY2" fmla="*/ 0 h 1868598"/>
                    <a:gd name="connsiteX3" fmla="*/ 409125 w 901736"/>
                    <a:gd name="connsiteY3" fmla="*/ 52638 h 1868598"/>
                    <a:gd name="connsiteX4" fmla="*/ 7089 w 901736"/>
                    <a:gd name="connsiteY4" fmla="*/ 1225278 h 1868598"/>
                    <a:gd name="connsiteX5" fmla="*/ 140 w 901736"/>
                    <a:gd name="connsiteY5" fmla="*/ 1416229 h 1868598"/>
                    <a:gd name="connsiteX6" fmla="*/ 141 w 901736"/>
                    <a:gd name="connsiteY6" fmla="*/ 1416229 h 1868598"/>
                    <a:gd name="connsiteX7" fmla="*/ 0 w 901736"/>
                    <a:gd name="connsiteY7" fmla="*/ 1420099 h 1868598"/>
                    <a:gd name="connsiteX8" fmla="*/ 9012 w 901736"/>
                    <a:gd name="connsiteY8" fmla="*/ 1509500 h 1868598"/>
                    <a:gd name="connsiteX9" fmla="*/ 449610 w 901736"/>
                    <a:gd name="connsiteY9" fmla="*/ 1868598 h 1868598"/>
                    <a:gd name="connsiteX10" fmla="*/ 450868 w 901736"/>
                    <a:gd name="connsiteY10" fmla="*/ 1868471 h 1868598"/>
                    <a:gd name="connsiteX11" fmla="*/ 452126 w 901736"/>
                    <a:gd name="connsiteY11" fmla="*/ 1868598 h 1868598"/>
                    <a:gd name="connsiteX12" fmla="*/ 892724 w 901736"/>
                    <a:gd name="connsiteY12" fmla="*/ 1509500 h 1868598"/>
                    <a:gd name="connsiteX13" fmla="*/ 901736 w 901736"/>
                    <a:gd name="connsiteY13" fmla="*/ 1420099 h 1868598"/>
                    <a:gd name="connsiteX14" fmla="*/ 901595 w 901736"/>
                    <a:gd name="connsiteY14" fmla="*/ 1416229 h 1868598"/>
                    <a:gd name="connsiteX15" fmla="*/ 901596 w 901736"/>
                    <a:gd name="connsiteY15" fmla="*/ 1416229 h 1868598"/>
                    <a:gd name="connsiteX16" fmla="*/ 894647 w 901736"/>
                    <a:gd name="connsiteY16" fmla="*/ 1225278 h 1868598"/>
                    <a:gd name="connsiteX17" fmla="*/ 492611 w 901736"/>
                    <a:gd name="connsiteY17" fmla="*/ 52638 h 1868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01736" h="1868598">
                      <a:moveTo>
                        <a:pt x="450869" y="0"/>
                      </a:moveTo>
                      <a:lnTo>
                        <a:pt x="450868" y="0"/>
                      </a:lnTo>
                      <a:lnTo>
                        <a:pt x="450867" y="0"/>
                      </a:lnTo>
                      <a:lnTo>
                        <a:pt x="409125" y="52638"/>
                      </a:lnTo>
                      <a:cubicBezTo>
                        <a:pt x="187876" y="359618"/>
                        <a:pt x="40481" y="769067"/>
                        <a:pt x="7089" y="1225278"/>
                      </a:cubicBezTo>
                      <a:lnTo>
                        <a:pt x="140" y="1416229"/>
                      </a:lnTo>
                      <a:lnTo>
                        <a:pt x="141" y="1416229"/>
                      </a:lnTo>
                      <a:lnTo>
                        <a:pt x="0" y="1420099"/>
                      </a:lnTo>
                      <a:lnTo>
                        <a:pt x="9012" y="1509500"/>
                      </a:lnTo>
                      <a:cubicBezTo>
                        <a:pt x="50948" y="1714437"/>
                        <a:pt x="232276" y="1868598"/>
                        <a:pt x="449610" y="1868598"/>
                      </a:cubicBezTo>
                      <a:lnTo>
                        <a:pt x="450868" y="1868471"/>
                      </a:lnTo>
                      <a:lnTo>
                        <a:pt x="452126" y="1868598"/>
                      </a:lnTo>
                      <a:cubicBezTo>
                        <a:pt x="669460" y="1868598"/>
                        <a:pt x="850788" y="1714437"/>
                        <a:pt x="892724" y="1509500"/>
                      </a:cubicBezTo>
                      <a:lnTo>
                        <a:pt x="901736" y="1420099"/>
                      </a:lnTo>
                      <a:lnTo>
                        <a:pt x="901595" y="1416229"/>
                      </a:lnTo>
                      <a:lnTo>
                        <a:pt x="901596" y="1416229"/>
                      </a:lnTo>
                      <a:lnTo>
                        <a:pt x="894647" y="1225278"/>
                      </a:lnTo>
                      <a:cubicBezTo>
                        <a:pt x="861255" y="769067"/>
                        <a:pt x="713860" y="359618"/>
                        <a:pt x="492611" y="52638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ectangle 5">
                  <a:extLst>
                    <a:ext uri="{FF2B5EF4-FFF2-40B4-BE49-F238E27FC236}">
                      <a16:creationId xmlns:a16="http://schemas.microsoft.com/office/drawing/2014/main" id="{E024CEE5-B3FC-4ED4-8488-826F017976A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8370075" y="1136688"/>
                  <a:ext cx="597126" cy="597126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tangle 5">
                  <a:extLst>
                    <a:ext uri="{FF2B5EF4-FFF2-40B4-BE49-F238E27FC236}">
                      <a16:creationId xmlns:a16="http://schemas.microsoft.com/office/drawing/2014/main" id="{A6FD7A30-9852-4F04-80AC-405501512A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8457521" y="720913"/>
                  <a:ext cx="422234" cy="422234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9CCF1A8-B95C-4E6E-AACE-38E044568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240541" y="499198"/>
              <a:ext cx="4487128" cy="5713917"/>
              <a:chOff x="3240541" y="499198"/>
              <a:chExt cx="4487128" cy="571391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F47C966-52EB-4586-960A-D78677F8B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3869673" y="372173"/>
                <a:ext cx="901736" cy="2160000"/>
                <a:chOff x="8217770" y="397306"/>
                <a:chExt cx="901736" cy="2160000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83264464-F2DA-4E2E-93FE-654419D9D71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8668638" y="397306"/>
                  <a:ext cx="0" cy="216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12FDA1B9-501E-436D-93D9-B22E1030C6E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8217770" y="397306"/>
                  <a:ext cx="901736" cy="1868598"/>
                </a:xfrm>
                <a:custGeom>
                  <a:avLst/>
                  <a:gdLst>
                    <a:gd name="connsiteX0" fmla="*/ 450869 w 901736"/>
                    <a:gd name="connsiteY0" fmla="*/ 0 h 1868598"/>
                    <a:gd name="connsiteX1" fmla="*/ 450868 w 901736"/>
                    <a:gd name="connsiteY1" fmla="*/ 0 h 1868598"/>
                    <a:gd name="connsiteX2" fmla="*/ 450867 w 901736"/>
                    <a:gd name="connsiteY2" fmla="*/ 0 h 1868598"/>
                    <a:gd name="connsiteX3" fmla="*/ 409125 w 901736"/>
                    <a:gd name="connsiteY3" fmla="*/ 52638 h 1868598"/>
                    <a:gd name="connsiteX4" fmla="*/ 7089 w 901736"/>
                    <a:gd name="connsiteY4" fmla="*/ 1225278 h 1868598"/>
                    <a:gd name="connsiteX5" fmla="*/ 140 w 901736"/>
                    <a:gd name="connsiteY5" fmla="*/ 1416229 h 1868598"/>
                    <a:gd name="connsiteX6" fmla="*/ 141 w 901736"/>
                    <a:gd name="connsiteY6" fmla="*/ 1416229 h 1868598"/>
                    <a:gd name="connsiteX7" fmla="*/ 0 w 901736"/>
                    <a:gd name="connsiteY7" fmla="*/ 1420099 h 1868598"/>
                    <a:gd name="connsiteX8" fmla="*/ 9012 w 901736"/>
                    <a:gd name="connsiteY8" fmla="*/ 1509500 h 1868598"/>
                    <a:gd name="connsiteX9" fmla="*/ 449610 w 901736"/>
                    <a:gd name="connsiteY9" fmla="*/ 1868598 h 1868598"/>
                    <a:gd name="connsiteX10" fmla="*/ 450868 w 901736"/>
                    <a:gd name="connsiteY10" fmla="*/ 1868471 h 1868598"/>
                    <a:gd name="connsiteX11" fmla="*/ 452126 w 901736"/>
                    <a:gd name="connsiteY11" fmla="*/ 1868598 h 1868598"/>
                    <a:gd name="connsiteX12" fmla="*/ 892724 w 901736"/>
                    <a:gd name="connsiteY12" fmla="*/ 1509500 h 1868598"/>
                    <a:gd name="connsiteX13" fmla="*/ 901736 w 901736"/>
                    <a:gd name="connsiteY13" fmla="*/ 1420099 h 1868598"/>
                    <a:gd name="connsiteX14" fmla="*/ 901595 w 901736"/>
                    <a:gd name="connsiteY14" fmla="*/ 1416229 h 1868598"/>
                    <a:gd name="connsiteX15" fmla="*/ 901596 w 901736"/>
                    <a:gd name="connsiteY15" fmla="*/ 1416229 h 1868598"/>
                    <a:gd name="connsiteX16" fmla="*/ 894647 w 901736"/>
                    <a:gd name="connsiteY16" fmla="*/ 1225278 h 1868598"/>
                    <a:gd name="connsiteX17" fmla="*/ 492611 w 901736"/>
                    <a:gd name="connsiteY17" fmla="*/ 52638 h 1868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01736" h="1868598">
                      <a:moveTo>
                        <a:pt x="450869" y="0"/>
                      </a:moveTo>
                      <a:lnTo>
                        <a:pt x="450868" y="0"/>
                      </a:lnTo>
                      <a:lnTo>
                        <a:pt x="450867" y="0"/>
                      </a:lnTo>
                      <a:lnTo>
                        <a:pt x="409125" y="52638"/>
                      </a:lnTo>
                      <a:cubicBezTo>
                        <a:pt x="187876" y="359618"/>
                        <a:pt x="40481" y="769067"/>
                        <a:pt x="7089" y="1225278"/>
                      </a:cubicBezTo>
                      <a:lnTo>
                        <a:pt x="140" y="1416229"/>
                      </a:lnTo>
                      <a:lnTo>
                        <a:pt x="141" y="1416229"/>
                      </a:lnTo>
                      <a:lnTo>
                        <a:pt x="0" y="1420099"/>
                      </a:lnTo>
                      <a:lnTo>
                        <a:pt x="9012" y="1509500"/>
                      </a:lnTo>
                      <a:cubicBezTo>
                        <a:pt x="50948" y="1714437"/>
                        <a:pt x="232276" y="1868598"/>
                        <a:pt x="449610" y="1868598"/>
                      </a:cubicBezTo>
                      <a:lnTo>
                        <a:pt x="450868" y="1868471"/>
                      </a:lnTo>
                      <a:lnTo>
                        <a:pt x="452126" y="1868598"/>
                      </a:lnTo>
                      <a:cubicBezTo>
                        <a:pt x="669460" y="1868598"/>
                        <a:pt x="850788" y="1714437"/>
                        <a:pt x="892724" y="1509500"/>
                      </a:cubicBezTo>
                      <a:lnTo>
                        <a:pt x="901736" y="1420099"/>
                      </a:lnTo>
                      <a:lnTo>
                        <a:pt x="901595" y="1416229"/>
                      </a:lnTo>
                      <a:lnTo>
                        <a:pt x="901596" y="1416229"/>
                      </a:lnTo>
                      <a:lnTo>
                        <a:pt x="894647" y="1225278"/>
                      </a:lnTo>
                      <a:cubicBezTo>
                        <a:pt x="861255" y="769067"/>
                        <a:pt x="713860" y="359618"/>
                        <a:pt x="492611" y="52638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5">
                  <a:extLst>
                    <a:ext uri="{FF2B5EF4-FFF2-40B4-BE49-F238E27FC236}">
                      <a16:creationId xmlns:a16="http://schemas.microsoft.com/office/drawing/2014/main" id="{7083B41C-756A-4599-AC4A-06A4918879E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8370075" y="1136688"/>
                  <a:ext cx="597126" cy="597126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5">
                  <a:extLst>
                    <a:ext uri="{FF2B5EF4-FFF2-40B4-BE49-F238E27FC236}">
                      <a16:creationId xmlns:a16="http://schemas.microsoft.com/office/drawing/2014/main" id="{C417D6C8-9B83-41A0-ADD2-65E26C14EF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8457521" y="720913"/>
                  <a:ext cx="422234" cy="422234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4150AEF-7A60-4498-8C88-38D9C927CB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5493730" y="287950"/>
                <a:ext cx="1785983" cy="2208479"/>
                <a:chOff x="2725201" y="4453039"/>
                <a:chExt cx="1785983" cy="2208479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C96C04C-2B17-47CA-8F93-CDCA1E62BB7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3618192" y="4453039"/>
                  <a:ext cx="0" cy="22084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196F57D-592A-49AB-9107-F3A2E296C0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2738439" y="5243393"/>
                  <a:ext cx="17609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C1F482E4-E935-4E1F-82CA-445AB7DD26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2725201" y="4861779"/>
                  <a:ext cx="1785983" cy="1799739"/>
                </a:xfrm>
                <a:custGeom>
                  <a:avLst/>
                  <a:gdLst>
                    <a:gd name="connsiteX0" fmla="*/ 440819 w 1785983"/>
                    <a:gd name="connsiteY0" fmla="*/ 59 h 1799739"/>
                    <a:gd name="connsiteX1" fmla="*/ 845918 w 1785983"/>
                    <a:gd name="connsiteY1" fmla="*/ 261596 h 1799739"/>
                    <a:gd name="connsiteX2" fmla="*/ 892992 w 1785983"/>
                    <a:gd name="connsiteY2" fmla="*/ 360758 h 1799739"/>
                    <a:gd name="connsiteX3" fmla="*/ 892992 w 1785983"/>
                    <a:gd name="connsiteY3" fmla="*/ 365372 h 1799739"/>
                    <a:gd name="connsiteX4" fmla="*/ 940065 w 1785983"/>
                    <a:gd name="connsiteY4" fmla="*/ 266212 h 1799739"/>
                    <a:gd name="connsiteX5" fmla="*/ 1406106 w 1785983"/>
                    <a:gd name="connsiteY5" fmla="*/ 8338 h 1799739"/>
                    <a:gd name="connsiteX6" fmla="*/ 1022901 w 1785983"/>
                    <a:gd name="connsiteY6" fmla="*/ 1699451 h 1799739"/>
                    <a:gd name="connsiteX7" fmla="*/ 892991 w 1785983"/>
                    <a:gd name="connsiteY7" fmla="*/ 1799739 h 1799739"/>
                    <a:gd name="connsiteX8" fmla="*/ 892991 w 1785983"/>
                    <a:gd name="connsiteY8" fmla="*/ 1795123 h 1799739"/>
                    <a:gd name="connsiteX9" fmla="*/ 763082 w 1785983"/>
                    <a:gd name="connsiteY9" fmla="*/ 1694835 h 1799739"/>
                    <a:gd name="connsiteX10" fmla="*/ 379877 w 1785983"/>
                    <a:gd name="connsiteY10" fmla="*/ 3722 h 1799739"/>
                    <a:gd name="connsiteX11" fmla="*/ 440819 w 1785983"/>
                    <a:gd name="connsiteY11" fmla="*/ 59 h 1799739"/>
                    <a:gd name="connsiteX0" fmla="*/ 440819 w 1785983"/>
                    <a:gd name="connsiteY0" fmla="*/ 59 h 1849891"/>
                    <a:gd name="connsiteX1" fmla="*/ 845918 w 1785983"/>
                    <a:gd name="connsiteY1" fmla="*/ 261596 h 1849891"/>
                    <a:gd name="connsiteX2" fmla="*/ 892992 w 1785983"/>
                    <a:gd name="connsiteY2" fmla="*/ 360758 h 1849891"/>
                    <a:gd name="connsiteX3" fmla="*/ 892992 w 1785983"/>
                    <a:gd name="connsiteY3" fmla="*/ 365372 h 1849891"/>
                    <a:gd name="connsiteX4" fmla="*/ 940065 w 1785983"/>
                    <a:gd name="connsiteY4" fmla="*/ 266212 h 1849891"/>
                    <a:gd name="connsiteX5" fmla="*/ 1406106 w 1785983"/>
                    <a:gd name="connsiteY5" fmla="*/ 8338 h 1849891"/>
                    <a:gd name="connsiteX6" fmla="*/ 1022901 w 1785983"/>
                    <a:gd name="connsiteY6" fmla="*/ 1699451 h 1849891"/>
                    <a:gd name="connsiteX7" fmla="*/ 892991 w 1785983"/>
                    <a:gd name="connsiteY7" fmla="*/ 1799739 h 1849891"/>
                    <a:gd name="connsiteX8" fmla="*/ 838223 w 1785983"/>
                    <a:gd name="connsiteY8" fmla="*/ 1849891 h 1849891"/>
                    <a:gd name="connsiteX9" fmla="*/ 763082 w 1785983"/>
                    <a:gd name="connsiteY9" fmla="*/ 1694835 h 1849891"/>
                    <a:gd name="connsiteX10" fmla="*/ 379877 w 1785983"/>
                    <a:gd name="connsiteY10" fmla="*/ 3722 h 1849891"/>
                    <a:gd name="connsiteX11" fmla="*/ 440819 w 1785983"/>
                    <a:gd name="connsiteY11" fmla="*/ 59 h 1849891"/>
                    <a:gd name="connsiteX0" fmla="*/ 440819 w 1785983"/>
                    <a:gd name="connsiteY0" fmla="*/ 59 h 1799739"/>
                    <a:gd name="connsiteX1" fmla="*/ 845918 w 1785983"/>
                    <a:gd name="connsiteY1" fmla="*/ 261596 h 1799739"/>
                    <a:gd name="connsiteX2" fmla="*/ 892992 w 1785983"/>
                    <a:gd name="connsiteY2" fmla="*/ 360758 h 1799739"/>
                    <a:gd name="connsiteX3" fmla="*/ 892992 w 1785983"/>
                    <a:gd name="connsiteY3" fmla="*/ 365372 h 1799739"/>
                    <a:gd name="connsiteX4" fmla="*/ 940065 w 1785983"/>
                    <a:gd name="connsiteY4" fmla="*/ 266212 h 1799739"/>
                    <a:gd name="connsiteX5" fmla="*/ 1406106 w 1785983"/>
                    <a:gd name="connsiteY5" fmla="*/ 8338 h 1799739"/>
                    <a:gd name="connsiteX6" fmla="*/ 1022901 w 1785983"/>
                    <a:gd name="connsiteY6" fmla="*/ 1699451 h 1799739"/>
                    <a:gd name="connsiteX7" fmla="*/ 892991 w 1785983"/>
                    <a:gd name="connsiteY7" fmla="*/ 1799739 h 1799739"/>
                    <a:gd name="connsiteX8" fmla="*/ 763082 w 1785983"/>
                    <a:gd name="connsiteY8" fmla="*/ 1694835 h 1799739"/>
                    <a:gd name="connsiteX9" fmla="*/ 379877 w 1785983"/>
                    <a:gd name="connsiteY9" fmla="*/ 3722 h 1799739"/>
                    <a:gd name="connsiteX10" fmla="*/ 440819 w 1785983"/>
                    <a:gd name="connsiteY10" fmla="*/ 59 h 1799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85983" h="1799739">
                      <a:moveTo>
                        <a:pt x="440819" y="59"/>
                      </a:moveTo>
                      <a:cubicBezTo>
                        <a:pt x="584367" y="2557"/>
                        <a:pt x="735105" y="83293"/>
                        <a:pt x="845918" y="261596"/>
                      </a:cubicBezTo>
                      <a:lnTo>
                        <a:pt x="892992" y="360758"/>
                      </a:lnTo>
                      <a:lnTo>
                        <a:pt x="892992" y="365372"/>
                      </a:lnTo>
                      <a:lnTo>
                        <a:pt x="940065" y="266212"/>
                      </a:lnTo>
                      <a:cubicBezTo>
                        <a:pt x="1066709" y="62437"/>
                        <a:pt x="1245499" y="-13903"/>
                        <a:pt x="1406106" y="8338"/>
                      </a:cubicBezTo>
                      <a:cubicBezTo>
                        <a:pt x="1827702" y="66720"/>
                        <a:pt x="2124001" y="804388"/>
                        <a:pt x="1022901" y="1699451"/>
                      </a:cubicBezTo>
                      <a:lnTo>
                        <a:pt x="892991" y="1799739"/>
                      </a:lnTo>
                      <a:lnTo>
                        <a:pt x="763082" y="1694835"/>
                      </a:lnTo>
                      <a:cubicBezTo>
                        <a:pt x="-338018" y="799772"/>
                        <a:pt x="-41719" y="62104"/>
                        <a:pt x="379877" y="3722"/>
                      </a:cubicBezTo>
                      <a:cubicBezTo>
                        <a:pt x="399953" y="942"/>
                        <a:pt x="420313" y="-298"/>
                        <a:pt x="440819" y="59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ell MT" panose="02020503060305020303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ctangle 30">
                  <a:extLst>
                    <a:ext uri="{FF2B5EF4-FFF2-40B4-BE49-F238E27FC236}">
                      <a16:creationId xmlns:a16="http://schemas.microsoft.com/office/drawing/2014/main" id="{550392EA-1B3F-4A99-83AC-1164FF4DBC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3124232" y="5447997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30">
                  <a:extLst>
                    <a:ext uri="{FF2B5EF4-FFF2-40B4-BE49-F238E27FC236}">
                      <a16:creationId xmlns:a16="http://schemas.microsoft.com/office/drawing/2014/main" id="{5B31D18B-79E2-4229-859B-DF590BBC260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3315029" y="5983110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09527A4-8BD7-4984-891B-C2D08F2BF0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5599242" y="2124960"/>
                <a:ext cx="571820" cy="1620000"/>
                <a:chOff x="8482785" y="4330454"/>
                <a:chExt cx="571820" cy="1620000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2A2F4ECC-BF0F-444B-B2D3-B62F6D83CDD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8482785" y="4333632"/>
                  <a:ext cx="571820" cy="1311956"/>
                </a:xfrm>
                <a:custGeom>
                  <a:avLst/>
                  <a:gdLst>
                    <a:gd name="connsiteX0" fmla="*/ 282417 w 571820"/>
                    <a:gd name="connsiteY0" fmla="*/ 0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17" fmla="*/ 282417 w 571820"/>
                    <a:gd name="connsiteY17" fmla="*/ 6349 h 1316717"/>
                    <a:gd name="connsiteX0" fmla="*/ 282417 w 571820"/>
                    <a:gd name="connsiteY0" fmla="*/ 6349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17" fmla="*/ 282417 w 571820"/>
                    <a:gd name="connsiteY17" fmla="*/ 6349 h 1316717"/>
                    <a:gd name="connsiteX0" fmla="*/ 262617 w 571820"/>
                    <a:gd name="connsiteY0" fmla="*/ 24345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0" fmla="*/ 262617 w 571820"/>
                    <a:gd name="connsiteY0" fmla="*/ 24345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309203 w 571820"/>
                    <a:gd name="connsiteY4" fmla="*/ 24345 h 1316717"/>
                    <a:gd name="connsiteX5" fmla="*/ 571820 w 571820"/>
                    <a:gd name="connsiteY5" fmla="*/ 658359 h 1316717"/>
                    <a:gd name="connsiteX6" fmla="*/ 309203 w 571820"/>
                    <a:gd name="connsiteY6" fmla="*/ 1292372 h 1316717"/>
                    <a:gd name="connsiteX7" fmla="*/ 289403 w 571820"/>
                    <a:gd name="connsiteY7" fmla="*/ 1310368 h 1316717"/>
                    <a:gd name="connsiteX8" fmla="*/ 289403 w 571820"/>
                    <a:gd name="connsiteY8" fmla="*/ 1316717 h 1316717"/>
                    <a:gd name="connsiteX9" fmla="*/ 287393 w 571820"/>
                    <a:gd name="connsiteY9" fmla="*/ 1314890 h 1316717"/>
                    <a:gd name="connsiteX10" fmla="*/ 285910 w 571820"/>
                    <a:gd name="connsiteY10" fmla="*/ 1313542 h 1316717"/>
                    <a:gd name="connsiteX11" fmla="*/ 282417 w 571820"/>
                    <a:gd name="connsiteY11" fmla="*/ 1316717 h 1316717"/>
                    <a:gd name="connsiteX12" fmla="*/ 282417 w 571820"/>
                    <a:gd name="connsiteY12" fmla="*/ 1310367 h 1316717"/>
                    <a:gd name="connsiteX13" fmla="*/ 262617 w 571820"/>
                    <a:gd name="connsiteY13" fmla="*/ 1292372 h 1316717"/>
                    <a:gd name="connsiteX14" fmla="*/ 0 w 571820"/>
                    <a:gd name="connsiteY14" fmla="*/ 658358 h 1316717"/>
                    <a:gd name="connsiteX15" fmla="*/ 262617 w 571820"/>
                    <a:gd name="connsiteY15" fmla="*/ 24345 h 1316717"/>
                    <a:gd name="connsiteX0" fmla="*/ 262617 w 571820"/>
                    <a:gd name="connsiteY0" fmla="*/ 22518 h 1314890"/>
                    <a:gd name="connsiteX1" fmla="*/ 285910 w 571820"/>
                    <a:gd name="connsiteY1" fmla="*/ 1348 h 1314890"/>
                    <a:gd name="connsiteX2" fmla="*/ 287393 w 571820"/>
                    <a:gd name="connsiteY2" fmla="*/ 0 h 1314890"/>
                    <a:gd name="connsiteX3" fmla="*/ 309203 w 571820"/>
                    <a:gd name="connsiteY3" fmla="*/ 22518 h 1314890"/>
                    <a:gd name="connsiteX4" fmla="*/ 571820 w 571820"/>
                    <a:gd name="connsiteY4" fmla="*/ 656532 h 1314890"/>
                    <a:gd name="connsiteX5" fmla="*/ 309203 w 571820"/>
                    <a:gd name="connsiteY5" fmla="*/ 1290545 h 1314890"/>
                    <a:gd name="connsiteX6" fmla="*/ 289403 w 571820"/>
                    <a:gd name="connsiteY6" fmla="*/ 1308541 h 1314890"/>
                    <a:gd name="connsiteX7" fmla="*/ 289403 w 571820"/>
                    <a:gd name="connsiteY7" fmla="*/ 1314890 h 1314890"/>
                    <a:gd name="connsiteX8" fmla="*/ 287393 w 571820"/>
                    <a:gd name="connsiteY8" fmla="*/ 1313063 h 1314890"/>
                    <a:gd name="connsiteX9" fmla="*/ 285910 w 571820"/>
                    <a:gd name="connsiteY9" fmla="*/ 1311715 h 1314890"/>
                    <a:gd name="connsiteX10" fmla="*/ 282417 w 571820"/>
                    <a:gd name="connsiteY10" fmla="*/ 1314890 h 1314890"/>
                    <a:gd name="connsiteX11" fmla="*/ 282417 w 571820"/>
                    <a:gd name="connsiteY11" fmla="*/ 1308540 h 1314890"/>
                    <a:gd name="connsiteX12" fmla="*/ 262617 w 571820"/>
                    <a:gd name="connsiteY12" fmla="*/ 1290545 h 1314890"/>
                    <a:gd name="connsiteX13" fmla="*/ 0 w 571820"/>
                    <a:gd name="connsiteY13" fmla="*/ 656531 h 1314890"/>
                    <a:gd name="connsiteX14" fmla="*/ 262617 w 571820"/>
                    <a:gd name="connsiteY14" fmla="*/ 22518 h 1314890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82417 w 571820"/>
                    <a:gd name="connsiteY9" fmla="*/ 1313542 h 1313542"/>
                    <a:gd name="connsiteX10" fmla="*/ 282417 w 571820"/>
                    <a:gd name="connsiteY10" fmla="*/ 1307192 h 1313542"/>
                    <a:gd name="connsiteX11" fmla="*/ 262617 w 571820"/>
                    <a:gd name="connsiteY11" fmla="*/ 1289197 h 1313542"/>
                    <a:gd name="connsiteX12" fmla="*/ 0 w 571820"/>
                    <a:gd name="connsiteY12" fmla="*/ 655183 h 1313542"/>
                    <a:gd name="connsiteX13" fmla="*/ 262617 w 571820"/>
                    <a:gd name="connsiteY13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82417 w 571820"/>
                    <a:gd name="connsiteY9" fmla="*/ 1313542 h 1313542"/>
                    <a:gd name="connsiteX10" fmla="*/ 262617 w 571820"/>
                    <a:gd name="connsiteY10" fmla="*/ 1289197 h 1313542"/>
                    <a:gd name="connsiteX11" fmla="*/ 0 w 571820"/>
                    <a:gd name="connsiteY11" fmla="*/ 655183 h 1313542"/>
                    <a:gd name="connsiteX12" fmla="*/ 262617 w 571820"/>
                    <a:gd name="connsiteY12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62617 w 571820"/>
                    <a:gd name="connsiteY9" fmla="*/ 1289197 h 1313542"/>
                    <a:gd name="connsiteX10" fmla="*/ 0 w 571820"/>
                    <a:gd name="connsiteY10" fmla="*/ 655183 h 1313542"/>
                    <a:gd name="connsiteX11" fmla="*/ 262617 w 571820"/>
                    <a:gd name="connsiteY11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62617 w 571820"/>
                    <a:gd name="connsiteY8" fmla="*/ 1289197 h 1313542"/>
                    <a:gd name="connsiteX9" fmla="*/ 0 w 571820"/>
                    <a:gd name="connsiteY9" fmla="*/ 655183 h 1313542"/>
                    <a:gd name="connsiteX10" fmla="*/ 262617 w 571820"/>
                    <a:gd name="connsiteY10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62617 w 571820"/>
                    <a:gd name="connsiteY7" fmla="*/ 1289197 h 1313542"/>
                    <a:gd name="connsiteX8" fmla="*/ 0 w 571820"/>
                    <a:gd name="connsiteY8" fmla="*/ 655183 h 1313542"/>
                    <a:gd name="connsiteX9" fmla="*/ 262617 w 571820"/>
                    <a:gd name="connsiteY9" fmla="*/ 21170 h 1313542"/>
                    <a:gd name="connsiteX0" fmla="*/ 262617 w 571820"/>
                    <a:gd name="connsiteY0" fmla="*/ 21170 h 1364739"/>
                    <a:gd name="connsiteX1" fmla="*/ 285910 w 571820"/>
                    <a:gd name="connsiteY1" fmla="*/ 0 h 1364739"/>
                    <a:gd name="connsiteX2" fmla="*/ 309203 w 571820"/>
                    <a:gd name="connsiteY2" fmla="*/ 21170 h 1364739"/>
                    <a:gd name="connsiteX3" fmla="*/ 571820 w 571820"/>
                    <a:gd name="connsiteY3" fmla="*/ 655184 h 1364739"/>
                    <a:gd name="connsiteX4" fmla="*/ 309203 w 571820"/>
                    <a:gd name="connsiteY4" fmla="*/ 1289197 h 1364739"/>
                    <a:gd name="connsiteX5" fmla="*/ 289403 w 571820"/>
                    <a:gd name="connsiteY5" fmla="*/ 1307193 h 1364739"/>
                    <a:gd name="connsiteX6" fmla="*/ 177485 w 571820"/>
                    <a:gd name="connsiteY6" fmla="*/ 1364739 h 1364739"/>
                    <a:gd name="connsiteX7" fmla="*/ 262617 w 571820"/>
                    <a:gd name="connsiteY7" fmla="*/ 1289197 h 1364739"/>
                    <a:gd name="connsiteX8" fmla="*/ 0 w 571820"/>
                    <a:gd name="connsiteY8" fmla="*/ 655183 h 1364739"/>
                    <a:gd name="connsiteX9" fmla="*/ 262617 w 571820"/>
                    <a:gd name="connsiteY9" fmla="*/ 21170 h 1364739"/>
                    <a:gd name="connsiteX0" fmla="*/ 262617 w 571820"/>
                    <a:gd name="connsiteY0" fmla="*/ 21170 h 1364739"/>
                    <a:gd name="connsiteX1" fmla="*/ 285910 w 571820"/>
                    <a:gd name="connsiteY1" fmla="*/ 0 h 1364739"/>
                    <a:gd name="connsiteX2" fmla="*/ 309203 w 571820"/>
                    <a:gd name="connsiteY2" fmla="*/ 21170 h 1364739"/>
                    <a:gd name="connsiteX3" fmla="*/ 571820 w 571820"/>
                    <a:gd name="connsiteY3" fmla="*/ 655184 h 1364739"/>
                    <a:gd name="connsiteX4" fmla="*/ 309203 w 571820"/>
                    <a:gd name="connsiteY4" fmla="*/ 1289197 h 1364739"/>
                    <a:gd name="connsiteX5" fmla="*/ 285832 w 571820"/>
                    <a:gd name="connsiteY5" fmla="*/ 1311956 h 1364739"/>
                    <a:gd name="connsiteX6" fmla="*/ 177485 w 571820"/>
                    <a:gd name="connsiteY6" fmla="*/ 1364739 h 1364739"/>
                    <a:gd name="connsiteX7" fmla="*/ 262617 w 571820"/>
                    <a:gd name="connsiteY7" fmla="*/ 1289197 h 1364739"/>
                    <a:gd name="connsiteX8" fmla="*/ 0 w 571820"/>
                    <a:gd name="connsiteY8" fmla="*/ 655183 h 1364739"/>
                    <a:gd name="connsiteX9" fmla="*/ 262617 w 571820"/>
                    <a:gd name="connsiteY9" fmla="*/ 21170 h 1364739"/>
                    <a:gd name="connsiteX0" fmla="*/ 262617 w 571820"/>
                    <a:gd name="connsiteY0" fmla="*/ 21170 h 1311956"/>
                    <a:gd name="connsiteX1" fmla="*/ 285910 w 571820"/>
                    <a:gd name="connsiteY1" fmla="*/ 0 h 1311956"/>
                    <a:gd name="connsiteX2" fmla="*/ 309203 w 571820"/>
                    <a:gd name="connsiteY2" fmla="*/ 21170 h 1311956"/>
                    <a:gd name="connsiteX3" fmla="*/ 571820 w 571820"/>
                    <a:gd name="connsiteY3" fmla="*/ 655184 h 1311956"/>
                    <a:gd name="connsiteX4" fmla="*/ 309203 w 571820"/>
                    <a:gd name="connsiteY4" fmla="*/ 1289197 h 1311956"/>
                    <a:gd name="connsiteX5" fmla="*/ 285832 w 571820"/>
                    <a:gd name="connsiteY5" fmla="*/ 1311956 h 1311956"/>
                    <a:gd name="connsiteX6" fmla="*/ 262617 w 571820"/>
                    <a:gd name="connsiteY6" fmla="*/ 1289197 h 1311956"/>
                    <a:gd name="connsiteX7" fmla="*/ 0 w 571820"/>
                    <a:gd name="connsiteY7" fmla="*/ 655183 h 1311956"/>
                    <a:gd name="connsiteX8" fmla="*/ 262617 w 571820"/>
                    <a:gd name="connsiteY8" fmla="*/ 21170 h 1311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1820" h="1311956">
                      <a:moveTo>
                        <a:pt x="262617" y="21170"/>
                      </a:moveTo>
                      <a:lnTo>
                        <a:pt x="285910" y="0"/>
                      </a:lnTo>
                      <a:lnTo>
                        <a:pt x="309203" y="21170"/>
                      </a:lnTo>
                      <a:cubicBezTo>
                        <a:pt x="471461" y="183428"/>
                        <a:pt x="571820" y="407586"/>
                        <a:pt x="571820" y="655184"/>
                      </a:cubicBezTo>
                      <a:cubicBezTo>
                        <a:pt x="571820" y="902781"/>
                        <a:pt x="471461" y="1126939"/>
                        <a:pt x="309203" y="1289197"/>
                      </a:cubicBezTo>
                      <a:lnTo>
                        <a:pt x="285832" y="1311956"/>
                      </a:lnTo>
                      <a:lnTo>
                        <a:pt x="262617" y="1289197"/>
                      </a:lnTo>
                      <a:cubicBezTo>
                        <a:pt x="100359" y="1126938"/>
                        <a:pt x="0" y="902781"/>
                        <a:pt x="0" y="655183"/>
                      </a:cubicBezTo>
                      <a:cubicBezTo>
                        <a:pt x="0" y="407586"/>
                        <a:pt x="100359" y="183428"/>
                        <a:pt x="262617" y="21170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1D748D0-DAA6-4BF1-B9F5-EA42B4F759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8768695" y="4330454"/>
                  <a:ext cx="0" cy="162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6665058-D8ED-4BB5-97B8-E995A3813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 flipH="1" flipV="1">
                <a:off x="4746915" y="3033529"/>
                <a:ext cx="2287608" cy="3673900"/>
                <a:chOff x="-6080955" y="3437416"/>
                <a:chExt cx="2287608" cy="3673900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4ED529F-A20E-4335-8BBD-D7A742DF50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-4937151" y="4754133"/>
                  <a:ext cx="0" cy="235718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1C41D393-0349-42CC-BFFA-C0B27D550B0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0800000" flipH="1">
                  <a:off x="-5226554" y="3437416"/>
                  <a:ext cx="571820" cy="1316717"/>
                </a:xfrm>
                <a:custGeom>
                  <a:avLst/>
                  <a:gdLst>
                    <a:gd name="connsiteX0" fmla="*/ 282417 w 571820"/>
                    <a:gd name="connsiteY0" fmla="*/ 1316717 h 1316717"/>
                    <a:gd name="connsiteX1" fmla="*/ 285910 w 571820"/>
                    <a:gd name="connsiteY1" fmla="*/ 1313542 h 1316717"/>
                    <a:gd name="connsiteX2" fmla="*/ 289403 w 571820"/>
                    <a:gd name="connsiteY2" fmla="*/ 1316717 h 1316717"/>
                    <a:gd name="connsiteX3" fmla="*/ 289403 w 571820"/>
                    <a:gd name="connsiteY3" fmla="*/ 1310368 h 1316717"/>
                    <a:gd name="connsiteX4" fmla="*/ 309203 w 571820"/>
                    <a:gd name="connsiteY4" fmla="*/ 1292372 h 1316717"/>
                    <a:gd name="connsiteX5" fmla="*/ 571820 w 571820"/>
                    <a:gd name="connsiteY5" fmla="*/ 658358 h 1316717"/>
                    <a:gd name="connsiteX6" fmla="*/ 309203 w 571820"/>
                    <a:gd name="connsiteY6" fmla="*/ 24345 h 1316717"/>
                    <a:gd name="connsiteX7" fmla="*/ 289403 w 571820"/>
                    <a:gd name="connsiteY7" fmla="*/ 6349 h 1316717"/>
                    <a:gd name="connsiteX8" fmla="*/ 289403 w 571820"/>
                    <a:gd name="connsiteY8" fmla="*/ 0 h 1316717"/>
                    <a:gd name="connsiteX9" fmla="*/ 285910 w 571820"/>
                    <a:gd name="connsiteY9" fmla="*/ 3175 h 1316717"/>
                    <a:gd name="connsiteX10" fmla="*/ 282417 w 571820"/>
                    <a:gd name="connsiteY10" fmla="*/ 0 h 1316717"/>
                    <a:gd name="connsiteX11" fmla="*/ 282417 w 571820"/>
                    <a:gd name="connsiteY11" fmla="*/ 6350 h 1316717"/>
                    <a:gd name="connsiteX12" fmla="*/ 262617 w 571820"/>
                    <a:gd name="connsiteY12" fmla="*/ 24345 h 1316717"/>
                    <a:gd name="connsiteX13" fmla="*/ 0 w 571820"/>
                    <a:gd name="connsiteY13" fmla="*/ 658359 h 1316717"/>
                    <a:gd name="connsiteX14" fmla="*/ 262617 w 571820"/>
                    <a:gd name="connsiteY14" fmla="*/ 1292372 h 1316717"/>
                    <a:gd name="connsiteX15" fmla="*/ 282417 w 571820"/>
                    <a:gd name="connsiteY15" fmla="*/ 1310368 h 1316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1820" h="1316717">
                      <a:moveTo>
                        <a:pt x="282417" y="1316717"/>
                      </a:moveTo>
                      <a:lnTo>
                        <a:pt x="285910" y="1313542"/>
                      </a:lnTo>
                      <a:lnTo>
                        <a:pt x="289403" y="1316717"/>
                      </a:lnTo>
                      <a:lnTo>
                        <a:pt x="289403" y="1310368"/>
                      </a:lnTo>
                      <a:lnTo>
                        <a:pt x="309203" y="1292372"/>
                      </a:lnTo>
                      <a:cubicBezTo>
                        <a:pt x="471461" y="1130114"/>
                        <a:pt x="571820" y="905956"/>
                        <a:pt x="571820" y="658358"/>
                      </a:cubicBezTo>
                      <a:cubicBezTo>
                        <a:pt x="571820" y="410761"/>
                        <a:pt x="471461" y="186603"/>
                        <a:pt x="309203" y="24345"/>
                      </a:cubicBezTo>
                      <a:lnTo>
                        <a:pt x="289403" y="6349"/>
                      </a:lnTo>
                      <a:lnTo>
                        <a:pt x="289403" y="0"/>
                      </a:lnTo>
                      <a:lnTo>
                        <a:pt x="285910" y="3175"/>
                      </a:lnTo>
                      <a:lnTo>
                        <a:pt x="282417" y="0"/>
                      </a:lnTo>
                      <a:lnTo>
                        <a:pt x="282417" y="6350"/>
                      </a:lnTo>
                      <a:lnTo>
                        <a:pt x="262617" y="24345"/>
                      </a:lnTo>
                      <a:cubicBezTo>
                        <a:pt x="100359" y="186604"/>
                        <a:pt x="0" y="410761"/>
                        <a:pt x="0" y="658359"/>
                      </a:cubicBezTo>
                      <a:cubicBezTo>
                        <a:pt x="0" y="905956"/>
                        <a:pt x="100359" y="1130114"/>
                        <a:pt x="262617" y="1292372"/>
                      </a:cubicBezTo>
                      <a:lnTo>
                        <a:pt x="282417" y="131036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8BDBBCC7-57CD-44FC-8D71-4D3EC9D2D7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4476018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0C3F9E22-9463-44B8-BC5B-CA24F45614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4476018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217B513-DD5A-4977-AC78-EDB5DC05B2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5190567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0E7B994A-6558-4D60-8F60-FD5C8A33B8C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5190567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26A56C2-5AD9-4B22-A0BC-F140235BB8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5934581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AF8A51BF-AAC7-47B6-B63F-5A46D820F2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5934581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2C792FE-0BFA-4D75-B5ED-CE0598A6E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6664455" y="5530746"/>
                <a:ext cx="464739" cy="900000"/>
                <a:chOff x="4511184" y="2651374"/>
                <a:chExt cx="464739" cy="900000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0DA78B01-DC12-4C4D-8FDC-9C77FC471CB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123194F-810D-4608-AD1E-1B973A9FAD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3982" y="2651374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489118630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RegularSeedLeftStep">
      <a:dk1>
        <a:srgbClr val="000000"/>
      </a:dk1>
      <a:lt1>
        <a:srgbClr val="FFFFFF"/>
      </a:lt1>
      <a:dk2>
        <a:srgbClr val="1E1835"/>
      </a:dk2>
      <a:lt2>
        <a:srgbClr val="F1F0F3"/>
      </a:lt2>
      <a:accent1>
        <a:srgbClr val="82AF1F"/>
      </a:accent1>
      <a:accent2>
        <a:srgbClr val="B3A213"/>
      </a:accent2>
      <a:accent3>
        <a:srgbClr val="E78429"/>
      </a:accent3>
      <a:accent4>
        <a:srgbClr val="D52317"/>
      </a:accent4>
      <a:accent5>
        <a:srgbClr val="E7296C"/>
      </a:accent5>
      <a:accent6>
        <a:srgbClr val="D517AA"/>
      </a:accent6>
      <a:hlink>
        <a:srgbClr val="7753C5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830</Words>
  <Application>Microsoft Office PowerPoint</Application>
  <PresentationFormat>Widescreen</PresentationFormat>
  <Paragraphs>53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 Next LT Pro Light</vt:lpstr>
      <vt:lpstr>Bell MT</vt:lpstr>
      <vt:lpstr>Garamond</vt:lpstr>
      <vt:lpstr>Rockwell Nova Light</vt:lpstr>
      <vt:lpstr>Symbol</vt:lpstr>
      <vt:lpstr>Wingdings</vt:lpstr>
      <vt:lpstr>LeafVTI</vt:lpstr>
      <vt:lpstr>Music and Ritual</vt:lpstr>
      <vt:lpstr>Lesson 3: Music and ritual in everyday life</vt:lpstr>
      <vt:lpstr>Rituals in classical music</vt:lpstr>
      <vt:lpstr>Rituals in classical music</vt:lpstr>
      <vt:lpstr>Hindustani classical music rituals</vt:lpstr>
      <vt:lpstr>Changing rituals</vt:lpstr>
      <vt:lpstr>Changing rituals</vt:lpstr>
      <vt:lpstr>Activity 1</vt:lpstr>
      <vt:lpstr>Musical rituals in everyday life</vt:lpstr>
      <vt:lpstr>Traditional music in Scotland</vt:lpstr>
      <vt:lpstr>Traditional music in scotland</vt:lpstr>
      <vt:lpstr>PowerPoint Presentation</vt:lpstr>
      <vt:lpstr>Activity 2: Making up a song about your life</vt:lpstr>
      <vt:lpstr>Try incorporating music into an activity you do every day, like listening to music when you brush your teeth or singing when you get home from school.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and Ritual</dc:title>
  <dc:creator>Rowan Hawitt</dc:creator>
  <cp:lastModifiedBy>Rowan Hawitt</cp:lastModifiedBy>
  <cp:revision>21</cp:revision>
  <dcterms:created xsi:type="dcterms:W3CDTF">2021-04-05T16:45:36Z</dcterms:created>
  <dcterms:modified xsi:type="dcterms:W3CDTF">2021-04-07T13:38:34Z</dcterms:modified>
</cp:coreProperties>
</file>